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5011" r:id="rId4"/>
  </p:sldMasterIdLst>
  <p:notesMasterIdLst>
    <p:notesMasterId r:id="rId33"/>
  </p:notesMasterIdLst>
  <p:handoutMasterIdLst>
    <p:handoutMasterId r:id="rId34"/>
  </p:handoutMasterIdLst>
  <p:sldIdLst>
    <p:sldId id="266" r:id="rId5"/>
    <p:sldId id="288" r:id="rId6"/>
    <p:sldId id="289" r:id="rId7"/>
    <p:sldId id="270" r:id="rId8"/>
    <p:sldId id="267" r:id="rId9"/>
    <p:sldId id="285" r:id="rId10"/>
    <p:sldId id="271" r:id="rId11"/>
    <p:sldId id="286" r:id="rId12"/>
    <p:sldId id="274" r:id="rId13"/>
    <p:sldId id="292" r:id="rId14"/>
    <p:sldId id="293" r:id="rId15"/>
    <p:sldId id="294" r:id="rId16"/>
    <p:sldId id="295" r:id="rId17"/>
    <p:sldId id="296" r:id="rId18"/>
    <p:sldId id="297" r:id="rId19"/>
    <p:sldId id="298" r:id="rId20"/>
    <p:sldId id="299" r:id="rId21"/>
    <p:sldId id="300" r:id="rId22"/>
    <p:sldId id="301" r:id="rId23"/>
    <p:sldId id="305" r:id="rId24"/>
    <p:sldId id="306" r:id="rId25"/>
    <p:sldId id="307" r:id="rId26"/>
    <p:sldId id="308" r:id="rId27"/>
    <p:sldId id="272" r:id="rId28"/>
    <p:sldId id="265" r:id="rId29"/>
    <p:sldId id="268" r:id="rId30"/>
    <p:sldId id="269" r:id="rId31"/>
    <p:sldId id="264" r:id="rId32"/>
  </p:sldIdLst>
  <p:sldSz cx="12192000" cy="6858000"/>
  <p:notesSz cx="6858000" cy="9144000"/>
  <p:custDataLst>
    <p:tags r:id="rId3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CECEE"/>
    <a:srgbClr val="1A1A20"/>
    <a:srgbClr val="FF8000"/>
    <a:srgbClr val="E4312C"/>
    <a:srgbClr val="0092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23" autoAdjust="0"/>
    <p:restoredTop sz="99486" autoAdjust="0"/>
  </p:normalViewPr>
  <p:slideViewPr>
    <p:cSldViewPr showGuides="1">
      <p:cViewPr varScale="1">
        <p:scale>
          <a:sx n="128" d="100"/>
          <a:sy n="128" d="100"/>
        </p:scale>
        <p:origin x="624" y="184"/>
      </p:cViewPr>
      <p:guideLst>
        <p:guide pos="3840"/>
        <p:guide orient="horz" pos="2160"/>
      </p:guideLst>
    </p:cSldViewPr>
  </p:slideViewPr>
  <p:outlineViewPr>
    <p:cViewPr>
      <p:scale>
        <a:sx n="33" d="100"/>
        <a:sy n="33" d="100"/>
      </p:scale>
      <p:origin x="0" y="6912"/>
    </p:cViewPr>
  </p:outlineViewPr>
  <p:notesTextViewPr>
    <p:cViewPr>
      <p:scale>
        <a:sx n="3" d="2"/>
        <a:sy n="3" d="2"/>
      </p:scale>
      <p:origin x="0" y="0"/>
    </p:cViewPr>
  </p:notesTextViewPr>
  <p:sorterViewPr>
    <p:cViewPr>
      <p:scale>
        <a:sx n="150" d="100"/>
        <a:sy n="150" d="100"/>
      </p:scale>
      <p:origin x="0" y="0"/>
    </p:cViewPr>
  </p:sorterViewPr>
  <p:notesViewPr>
    <p:cSldViewPr showGuides="1">
      <p:cViewPr varScale="1">
        <p:scale>
          <a:sx n="85" d="100"/>
          <a:sy n="85" d="100"/>
        </p:scale>
        <p:origin x="-3786"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gs" Target="tags/tag1.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dirty="0" err="1"/>
              <a:t>Voorbeeld</a:t>
            </a:r>
            <a:r>
              <a:rPr lang="en-US" dirty="0"/>
              <a:t> </a:t>
            </a:r>
            <a:r>
              <a:rPr lang="en-US" dirty="0" err="1"/>
              <a:t>grafiek</a:t>
            </a:r>
            <a:endParaRPr lang="en-US" dirty="0"/>
          </a:p>
        </c:rich>
      </c:tx>
      <c:overlay val="0"/>
    </c:title>
    <c:autoTitleDeleted val="0"/>
    <c:plotArea>
      <c:layout/>
      <c:ofPieChart>
        <c:ofPieType val="pie"/>
        <c:varyColors val="1"/>
        <c:ser>
          <c:idx val="0"/>
          <c:order val="0"/>
          <c:tx>
            <c:strRef>
              <c:f>Sheet1!$B$1</c:f>
              <c:strCache>
                <c:ptCount val="1"/>
                <c:pt idx="0">
                  <c:v>Sales</c:v>
                </c:pt>
              </c:strCache>
            </c:strRef>
          </c:tx>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DFD8-D743-B211-B3F9171D22CC}"/>
            </c:ext>
          </c:extLst>
        </c:ser>
        <c:dLbls>
          <c:showLegendKey val="0"/>
          <c:showVal val="0"/>
          <c:showCatName val="0"/>
          <c:showSerName val="0"/>
          <c:showPercent val="0"/>
          <c:showBubbleSize val="0"/>
          <c:showLeaderLines val="1"/>
        </c:dLbls>
        <c:gapWidth val="100"/>
        <c:secondPieSize val="75"/>
        <c:serLines/>
      </c:ofPieChart>
    </c:plotArea>
    <c:legend>
      <c:legendPos val="r"/>
      <c:overlay val="0"/>
    </c:legend>
    <c:plotVisOnly val="1"/>
    <c:dispBlanksAs val="gap"/>
    <c:showDLblsOverMax val="0"/>
  </c:chart>
  <c:txPr>
    <a:bodyPr/>
    <a:lstStyle/>
    <a:p>
      <a:pPr>
        <a:defRPr sz="1800"/>
      </a:pPr>
      <a:endParaRPr lang="en-NL"/>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dirty="0" err="1"/>
              <a:t>Voorbeeld</a:t>
            </a:r>
            <a:r>
              <a:rPr lang="en-US" dirty="0"/>
              <a:t> </a:t>
            </a:r>
            <a:r>
              <a:rPr lang="en-US" dirty="0" err="1"/>
              <a:t>grafiek</a:t>
            </a:r>
            <a:endParaRPr lang="en-US" dirty="0"/>
          </a:p>
        </c:rich>
      </c:tx>
      <c:overlay val="0"/>
    </c:title>
    <c:autoTitleDeleted val="0"/>
    <c:view3D>
      <c:rotX val="30"/>
      <c:rotY val="0"/>
      <c:rAngAx val="0"/>
    </c:view3D>
    <c:floor>
      <c:thickness val="0"/>
    </c:floor>
    <c:sideWall>
      <c:thickness val="0"/>
    </c:sideWall>
    <c:backWall>
      <c:thickness val="0"/>
    </c:backWall>
    <c:plotArea>
      <c:layout/>
      <c:pie3DChart>
        <c:varyColors val="1"/>
        <c:ser>
          <c:idx val="0"/>
          <c:order val="0"/>
          <c:tx>
            <c:strRef>
              <c:f>Sheet1!$B$1</c:f>
              <c:strCache>
                <c:ptCount val="1"/>
                <c:pt idx="0">
                  <c:v>Sales</c:v>
                </c:pt>
              </c:strCache>
            </c:strRef>
          </c:tx>
          <c:explosion val="25"/>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9776-F044-9D7A-925D6C8E4215}"/>
            </c:ext>
          </c:extLst>
        </c:ser>
        <c:dLbls>
          <c:showLegendKey val="0"/>
          <c:showVal val="0"/>
          <c:showCatName val="0"/>
          <c:showSerName val="0"/>
          <c:showPercent val="0"/>
          <c:showBubbleSize val="0"/>
          <c:showLeaderLines val="1"/>
        </c:dLbls>
      </c:pie3DChart>
    </c:plotArea>
    <c:legend>
      <c:legendPos val="r"/>
      <c:overlay val="0"/>
    </c:legend>
    <c:plotVisOnly val="1"/>
    <c:dispBlanksAs val="gap"/>
    <c:showDLblsOverMax val="0"/>
  </c:chart>
  <c:txPr>
    <a:bodyPr/>
    <a:lstStyle/>
    <a:p>
      <a:pPr>
        <a:defRPr sz="1800"/>
      </a:pPr>
      <a:endParaRPr lang="en-NL"/>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9B3FC99-108D-4695-8AF1-2D7D2FAECB94}" type="datetimeFigureOut">
              <a:rPr lang="en-US" smtClean="0"/>
              <a:pPr/>
              <a:t>6/22/20</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F23632F-4A90-4A2D-9731-9ADAF86519FB}" type="slidenum">
              <a:rPr lang="en-GB" smtClean="0"/>
              <a:pPr/>
              <a:t>‹#›</a:t>
            </a:fld>
            <a:endParaRPr lang="en-GB" dirty="0"/>
          </a:p>
        </p:txBody>
      </p:sp>
    </p:spTree>
    <p:extLst>
      <p:ext uri="{BB962C8B-B14F-4D97-AF65-F5344CB8AC3E}">
        <p14:creationId xmlns:p14="http://schemas.microsoft.com/office/powerpoint/2010/main" val="447967879"/>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jpeg>
</file>

<file path=ppt/media/image2.jpeg>
</file>

<file path=ppt/media/image3.jpg>
</file>

<file path=ppt/media/image4.png>
</file>

<file path=ppt/media/image5.png>
</file>

<file path=ppt/media/image6.png>
</file>

<file path=ppt/media/image7.pn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6A9597-787D-4A4E-A08C-2F4F459F2753}" type="datetimeFigureOut">
              <a:rPr lang="en-US" smtClean="0"/>
              <a:pPr/>
              <a:t>6/22/20</a:t>
            </a:fld>
            <a:endParaRPr lang="en-GB"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667915E-8BAF-4DB5-8BE1-35DD7C1B4FFD}" type="slidenum">
              <a:rPr lang="en-GB" smtClean="0"/>
              <a:pPr/>
              <a:t>‹#›</a:t>
            </a:fld>
            <a:endParaRPr lang="en-GB" dirty="0"/>
          </a:p>
        </p:txBody>
      </p:sp>
    </p:spTree>
    <p:extLst>
      <p:ext uri="{BB962C8B-B14F-4D97-AF65-F5344CB8AC3E}">
        <p14:creationId xmlns:p14="http://schemas.microsoft.com/office/powerpoint/2010/main" val="3254584465"/>
      </p:ext>
    </p:extLst>
  </p:cSld>
  <p:clrMap bg1="lt1" tx1="dk1" bg2="lt2" tx2="dk2" accent1="accent1" accent2="accent2" accent3="accent3" accent4="accent4" accent5="accent5" accent6="accent6" hlink="hlink" folHlink="folHlink"/>
  <p:hf sldNum="0" hdr="0" ftr="0" dt="0"/>
  <p:notesStyle>
    <a:lvl1pPr marL="0" algn="l" defTabSz="1072866" rtl="0" eaLnBrk="1" latinLnBrk="0" hangingPunct="1">
      <a:defRPr sz="1408" kern="1200">
        <a:solidFill>
          <a:schemeClr val="tx1"/>
        </a:solidFill>
        <a:latin typeface="+mn-lt"/>
        <a:ea typeface="+mn-ea"/>
        <a:cs typeface="+mn-cs"/>
      </a:defRPr>
    </a:lvl1pPr>
    <a:lvl2pPr marL="536433" algn="l" defTabSz="1072866" rtl="0" eaLnBrk="1" latinLnBrk="0" hangingPunct="1">
      <a:defRPr sz="1408" kern="1200">
        <a:solidFill>
          <a:schemeClr val="tx1"/>
        </a:solidFill>
        <a:latin typeface="+mn-lt"/>
        <a:ea typeface="+mn-ea"/>
        <a:cs typeface="+mn-cs"/>
      </a:defRPr>
    </a:lvl2pPr>
    <a:lvl3pPr marL="1072866" algn="l" defTabSz="1072866" rtl="0" eaLnBrk="1" latinLnBrk="0" hangingPunct="1">
      <a:defRPr sz="1408" kern="1200">
        <a:solidFill>
          <a:schemeClr val="tx1"/>
        </a:solidFill>
        <a:latin typeface="+mn-lt"/>
        <a:ea typeface="+mn-ea"/>
        <a:cs typeface="+mn-cs"/>
      </a:defRPr>
    </a:lvl3pPr>
    <a:lvl4pPr marL="1609298" algn="l" defTabSz="1072866" rtl="0" eaLnBrk="1" latinLnBrk="0" hangingPunct="1">
      <a:defRPr sz="1408" kern="1200">
        <a:solidFill>
          <a:schemeClr val="tx1"/>
        </a:solidFill>
        <a:latin typeface="+mn-lt"/>
        <a:ea typeface="+mn-ea"/>
        <a:cs typeface="+mn-cs"/>
      </a:defRPr>
    </a:lvl4pPr>
    <a:lvl5pPr marL="2145731" algn="l" defTabSz="1072866" rtl="0" eaLnBrk="1" latinLnBrk="0" hangingPunct="1">
      <a:defRPr sz="1408" kern="1200">
        <a:solidFill>
          <a:schemeClr val="tx1"/>
        </a:solidFill>
        <a:latin typeface="+mn-lt"/>
        <a:ea typeface="+mn-ea"/>
        <a:cs typeface="+mn-cs"/>
      </a:defRPr>
    </a:lvl5pPr>
    <a:lvl6pPr marL="2682164" algn="l" defTabSz="1072866" rtl="0" eaLnBrk="1" latinLnBrk="0" hangingPunct="1">
      <a:defRPr sz="1408" kern="1200">
        <a:solidFill>
          <a:schemeClr val="tx1"/>
        </a:solidFill>
        <a:latin typeface="+mn-lt"/>
        <a:ea typeface="+mn-ea"/>
        <a:cs typeface="+mn-cs"/>
      </a:defRPr>
    </a:lvl6pPr>
    <a:lvl7pPr marL="3218597" algn="l" defTabSz="1072866" rtl="0" eaLnBrk="1" latinLnBrk="0" hangingPunct="1">
      <a:defRPr sz="1408" kern="1200">
        <a:solidFill>
          <a:schemeClr val="tx1"/>
        </a:solidFill>
        <a:latin typeface="+mn-lt"/>
        <a:ea typeface="+mn-ea"/>
        <a:cs typeface="+mn-cs"/>
      </a:defRPr>
    </a:lvl7pPr>
    <a:lvl8pPr marL="3755029" algn="l" defTabSz="1072866" rtl="0" eaLnBrk="1" latinLnBrk="0" hangingPunct="1">
      <a:defRPr sz="1408" kern="1200">
        <a:solidFill>
          <a:schemeClr val="tx1"/>
        </a:solidFill>
        <a:latin typeface="+mn-lt"/>
        <a:ea typeface="+mn-ea"/>
        <a:cs typeface="+mn-cs"/>
      </a:defRPr>
    </a:lvl8pPr>
    <a:lvl9pPr marL="4291462" algn="l" defTabSz="1072866" rtl="0" eaLnBrk="1" latinLnBrk="0" hangingPunct="1">
      <a:defRPr sz="140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16000" y="233951"/>
            <a:ext cx="3935784" cy="788804"/>
          </a:xfrm>
          <a:prstGeom prst="rect">
            <a:avLst/>
          </a:prstGeom>
        </p:spPr>
      </p:pic>
      <p:sp>
        <p:nvSpPr>
          <p:cNvPr id="5" name="Picture Placeholder 4"/>
          <p:cNvSpPr>
            <a:spLocks noGrp="1"/>
          </p:cNvSpPr>
          <p:nvPr>
            <p:ph type="pic" sz="quarter" idx="14"/>
          </p:nvPr>
        </p:nvSpPr>
        <p:spPr>
          <a:xfrm>
            <a:off x="0" y="1196975"/>
            <a:ext cx="12192000" cy="5661025"/>
          </a:xfrm>
        </p:spPr>
        <p:txBody>
          <a:bodyPr/>
          <a:lstStyle>
            <a:lvl1pPr>
              <a:defRPr baseline="-25000"/>
            </a:lvl1pPr>
          </a:lstStyle>
          <a:p>
            <a:endParaRPr lang="en-US" dirty="0"/>
          </a:p>
        </p:txBody>
      </p:sp>
      <p:sp>
        <p:nvSpPr>
          <p:cNvPr id="19" name="Spreker + datum">
            <a:extLst>
              <a:ext uri="{FF2B5EF4-FFF2-40B4-BE49-F238E27FC236}">
                <a16:creationId xmlns:a16="http://schemas.microsoft.com/office/drawing/2014/main" id="{22050EA1-CA9C-4396-8218-E69567FC45DF}"/>
              </a:ext>
            </a:extLst>
          </p:cNvPr>
          <p:cNvSpPr>
            <a:spLocks noGrp="1"/>
          </p:cNvSpPr>
          <p:nvPr>
            <p:ph type="body" sz="quarter" idx="13" hasCustomPrompt="1"/>
          </p:nvPr>
        </p:nvSpPr>
        <p:spPr>
          <a:xfrm>
            <a:off x="795337" y="5589240"/>
            <a:ext cx="4652591" cy="487833"/>
          </a:xfrm>
          <a:solidFill>
            <a:schemeClr val="bg1">
              <a:lumMod val="85000"/>
            </a:schemeClr>
          </a:solidFill>
        </p:spPr>
        <p:txBody>
          <a:bodyPr tIns="180000">
            <a:normAutofit/>
          </a:bodyPr>
          <a:lstStyle>
            <a:lvl1pPr>
              <a:defRPr sz="1400" b="0" baseline="0">
                <a:solidFill>
                  <a:schemeClr val="tx1"/>
                </a:solidFill>
              </a:defRPr>
            </a:lvl1pPr>
          </a:lstStyle>
          <a:p>
            <a:pPr lvl="0"/>
            <a:r>
              <a:rPr lang="nl-NL" dirty="0"/>
              <a:t>Spreker + Datum</a:t>
            </a:r>
            <a:br>
              <a:rPr lang="nl-NL" dirty="0"/>
            </a:br>
            <a:endParaRPr lang="nl-NL" dirty="0"/>
          </a:p>
        </p:txBody>
      </p:sp>
      <p:sp>
        <p:nvSpPr>
          <p:cNvPr id="20" name="Title 1">
            <a:extLst>
              <a:ext uri="{FF2B5EF4-FFF2-40B4-BE49-F238E27FC236}">
                <a16:creationId xmlns:a16="http://schemas.microsoft.com/office/drawing/2014/main" id="{CB010751-BA61-49BF-A388-64D88C63EEB7}"/>
              </a:ext>
            </a:extLst>
          </p:cNvPr>
          <p:cNvSpPr>
            <a:spLocks noGrp="1"/>
          </p:cNvSpPr>
          <p:nvPr>
            <p:ph type="ctrTitle"/>
          </p:nvPr>
        </p:nvSpPr>
        <p:spPr>
          <a:xfrm>
            <a:off x="795336" y="4293096"/>
            <a:ext cx="4652591" cy="1296144"/>
          </a:xfrm>
          <a:solidFill>
            <a:schemeClr val="bg1"/>
          </a:solidFill>
        </p:spPr>
        <p:txBody>
          <a:bodyPr anchor="t">
            <a:normAutofit/>
          </a:bodyPr>
          <a:lstStyle>
            <a:lvl1pPr algn="l">
              <a:lnSpc>
                <a:spcPct val="100000"/>
              </a:lnSpc>
              <a:defRPr sz="3600">
                <a:solidFill>
                  <a:schemeClr val="tx1"/>
                </a:solidFill>
              </a:defRPr>
            </a:lvl1pPr>
          </a:lstStyle>
          <a:p>
            <a:r>
              <a:rPr lang="en-US" dirty="0"/>
              <a:t>Click to edit Master title style</a:t>
            </a:r>
            <a:endParaRPr lang="nl-NL" dirty="0"/>
          </a:p>
        </p:txBody>
      </p:sp>
      <p:sp>
        <p:nvSpPr>
          <p:cNvPr id="21" name="Subtitle 2">
            <a:extLst>
              <a:ext uri="{FF2B5EF4-FFF2-40B4-BE49-F238E27FC236}">
                <a16:creationId xmlns:a16="http://schemas.microsoft.com/office/drawing/2014/main" id="{13C1930B-82DE-4C71-BB08-517E656128B5}"/>
              </a:ext>
            </a:extLst>
          </p:cNvPr>
          <p:cNvSpPr>
            <a:spLocks noGrp="1"/>
          </p:cNvSpPr>
          <p:nvPr>
            <p:ph type="subTitle" idx="1"/>
          </p:nvPr>
        </p:nvSpPr>
        <p:spPr>
          <a:xfrm>
            <a:off x="795336" y="3826564"/>
            <a:ext cx="4652592" cy="466532"/>
          </a:xfrm>
          <a:solidFill>
            <a:schemeClr val="bg1"/>
          </a:solidFill>
        </p:spPr>
        <p:txBody>
          <a:bodyPr tIns="144000">
            <a:normAutofit/>
          </a:bodyPr>
          <a:lstStyle>
            <a:lvl1pPr marL="0" indent="0" algn="l">
              <a:buNone/>
              <a:defRPr sz="16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nl-NL" dirty="0"/>
          </a:p>
        </p:txBody>
      </p:sp>
      <p:sp>
        <p:nvSpPr>
          <p:cNvPr id="8" name="TextBox 7"/>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9" name="Straight Connector 8"/>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12792744" y="620688"/>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80234"/>
            <a:ext cx="381000" cy="381000"/>
          </a:xfrm>
          <a:prstGeom prst="rect">
            <a:avLst/>
          </a:prstGeom>
        </p:spPr>
      </p:pic>
      <p:sp>
        <p:nvSpPr>
          <p:cNvPr id="13" name="TextBox 12"/>
          <p:cNvSpPr txBox="1"/>
          <p:nvPr userDrawn="1"/>
        </p:nvSpPr>
        <p:spPr>
          <a:xfrm>
            <a:off x="12792744" y="2156298"/>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je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14" name="Group 13"/>
          <p:cNvGrpSpPr/>
          <p:nvPr userDrawn="1"/>
        </p:nvGrpSpPr>
        <p:grpSpPr>
          <a:xfrm>
            <a:off x="12397928" y="2215821"/>
            <a:ext cx="288032" cy="276999"/>
            <a:chOff x="12494133" y="2712391"/>
            <a:chExt cx="288032" cy="276999"/>
          </a:xfrm>
        </p:grpSpPr>
        <p:sp>
          <p:nvSpPr>
            <p:cNvPr id="16" name="Rectangle 1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18" name="Rectangle 17"/>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23" name="TextBox 22"/>
          <p:cNvSpPr txBox="1"/>
          <p:nvPr userDrawn="1"/>
        </p:nvSpPr>
        <p:spPr>
          <a:xfrm>
            <a:off x="12791363" y="3798204"/>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24"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1302" y="5136676"/>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5" name="Straight Connector 24"/>
          <p:cNvCxnSpPr/>
          <p:nvPr userDrawn="1"/>
        </p:nvCxnSpPr>
        <p:spPr>
          <a:xfrm>
            <a:off x="12388482" y="569530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a:xfrm>
            <a:off x="12397928" y="2861179"/>
            <a:ext cx="288032" cy="276999"/>
            <a:chOff x="12492689" y="2721406"/>
            <a:chExt cx="288032" cy="276999"/>
          </a:xfrm>
        </p:grpSpPr>
        <p:sp>
          <p:nvSpPr>
            <p:cNvPr id="27" name="Rectangle 26"/>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29" name="Straight Connector 28"/>
          <p:cNvCxnSpPr/>
          <p:nvPr userDrawn="1"/>
        </p:nvCxnSpPr>
        <p:spPr>
          <a:xfrm>
            <a:off x="12396700" y="273236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userDrawn="1"/>
        </p:nvCxnSpPr>
        <p:spPr>
          <a:xfrm>
            <a:off x="12370968" y="208429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1" name="TextBox 25"/>
          <p:cNvSpPr txBox="1"/>
          <p:nvPr userDrawn="1"/>
        </p:nvSpPr>
        <p:spPr>
          <a:xfrm>
            <a:off x="12846660" y="2890242"/>
            <a:ext cx="1728192" cy="7848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nl-NL" sz="900" dirty="0">
                <a:latin typeface="Arial" panose="020B0604020202020204" pitchFamily="34" charset="0"/>
                <a:cs typeface="Arial" panose="020B0604020202020204" pitchFamily="34" charset="0"/>
              </a:rPr>
              <a:t>Selecteer de afbeelding en klik op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Klik vervolgens bij het onderdeel </a:t>
            </a:r>
            <a:r>
              <a:rPr lang="nl-NL" sz="900" b="1" dirty="0">
                <a:latin typeface="Arial" panose="020B0604020202020204" pitchFamily="34" charset="0"/>
                <a:cs typeface="Arial" panose="020B0604020202020204" pitchFamily="34" charset="0"/>
              </a:rPr>
              <a:t>‘Schikken’ </a:t>
            </a:r>
            <a:r>
              <a:rPr lang="nl-NL" sz="900" dirty="0">
                <a:latin typeface="Arial" panose="020B0604020202020204" pitchFamily="34" charset="0"/>
                <a:cs typeface="Arial" panose="020B0604020202020204" pitchFamily="34" charset="0"/>
              </a:rPr>
              <a:t>op </a:t>
            </a:r>
            <a:r>
              <a:rPr lang="nl-NL" sz="900" b="1" dirty="0">
                <a:latin typeface="Arial" panose="020B0604020202020204" pitchFamily="34" charset="0"/>
                <a:cs typeface="Arial" panose="020B0604020202020204" pitchFamily="34" charset="0"/>
              </a:rPr>
              <a:t>‘Naar achtergrond’</a:t>
            </a:r>
            <a:r>
              <a:rPr lang="nl-NL" sz="900" dirty="0">
                <a:latin typeface="Arial" panose="020B0604020202020204" pitchFamily="34" charset="0"/>
                <a:cs typeface="Arial" panose="020B0604020202020204" pitchFamily="34" charset="0"/>
              </a:rPr>
              <a:t>.  </a:t>
            </a:r>
            <a:endParaRPr lang="en-US" sz="900" dirty="0">
              <a:latin typeface="Arial" panose="020B0604020202020204" pitchFamily="34" charset="0"/>
              <a:cs typeface="Arial" panose="020B0604020202020204" pitchFamily="34" charset="0"/>
            </a:endParaRPr>
          </a:p>
        </p:txBody>
      </p:sp>
      <p:grpSp>
        <p:nvGrpSpPr>
          <p:cNvPr id="32" name="Group 31"/>
          <p:cNvGrpSpPr/>
          <p:nvPr userDrawn="1"/>
        </p:nvGrpSpPr>
        <p:grpSpPr>
          <a:xfrm>
            <a:off x="12421465" y="3800073"/>
            <a:ext cx="288032" cy="276999"/>
            <a:chOff x="12492689" y="2721406"/>
            <a:chExt cx="288032" cy="276999"/>
          </a:xfrm>
        </p:grpSpPr>
        <p:sp>
          <p:nvSpPr>
            <p:cNvPr id="33" name="Rectangle 3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35" name="Straight Connector 34"/>
          <p:cNvCxnSpPr/>
          <p:nvPr userDrawn="1"/>
        </p:nvCxnSpPr>
        <p:spPr>
          <a:xfrm>
            <a:off x="12385533" y="371703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7" name="TextBox 36"/>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Startpagina</a:t>
            </a:r>
            <a:endParaRPr lang="en-US" b="1"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5257966"/>
      </p:ext>
    </p:extLst>
  </p:cSld>
  <p:clrMapOvr>
    <a:masterClrMapping/>
  </p:clrMapOvr>
  <p:extLst>
    <p:ext uri="{DCECCB84-F9BA-43D5-87BE-67443E8EF086}">
      <p15:sldGuideLst xmlns:p15="http://schemas.microsoft.com/office/powerpoint/2012/main">
        <p15:guide id="8" pos="668">
          <p15:clr>
            <a:srgbClr val="FBAE40"/>
          </p15:clr>
        </p15:guide>
        <p15:guide id="9" pos="4567">
          <p15:clr>
            <a:srgbClr val="FBAE40"/>
          </p15:clr>
        </p15:guide>
        <p15:guide id="11" orient="horz" pos="3816" userDrawn="1">
          <p15:clr>
            <a:srgbClr val="FBAE40"/>
          </p15:clr>
        </p15:guide>
        <p15:guide id="12" orient="horz" pos="3528" userDrawn="1">
          <p15:clr>
            <a:srgbClr val="FBAE40"/>
          </p15:clr>
        </p15:guide>
        <p15:guide id="13" pos="501" userDrawn="1">
          <p15:clr>
            <a:srgbClr val="FBAE40"/>
          </p15:clr>
        </p15:guide>
        <p15:guide id="14" pos="3425" userDrawn="1">
          <p15:clr>
            <a:srgbClr val="FBAE40"/>
          </p15:clr>
        </p15:guide>
        <p15:guide id="15"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slide 3x">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D21EEC-E4A5-40DE-861A-A5D2970A8439}"/>
              </a:ext>
            </a:extLst>
          </p:cNvPr>
          <p:cNvSpPr>
            <a:spLocks noGrp="1"/>
          </p:cNvSpPr>
          <p:nvPr>
            <p:ph type="title"/>
          </p:nvPr>
        </p:nvSpPr>
        <p:spPr>
          <a:xfrm>
            <a:off x="489315" y="907200"/>
            <a:ext cx="11159196" cy="805915"/>
          </a:xfrm>
        </p:spPr>
        <p:txBody>
          <a:bodyPr/>
          <a:lstStyle>
            <a:lvl1pPr>
              <a:defRPr>
                <a:solidFill>
                  <a:schemeClr val="accent1"/>
                </a:solidFill>
              </a:defRPr>
            </a:lvl1pPr>
          </a:lstStyle>
          <a:p>
            <a:r>
              <a:rPr lang="en-US" dirty="0"/>
              <a:t>Click to edit Master title style</a:t>
            </a:r>
            <a:endParaRPr lang="nl-NL" dirty="0"/>
          </a:p>
        </p:txBody>
      </p:sp>
      <p:sp useBgFill="1">
        <p:nvSpPr>
          <p:cNvPr id="8" name="Picture Placeholder 7">
            <a:extLst>
              <a:ext uri="{FF2B5EF4-FFF2-40B4-BE49-F238E27FC236}">
                <a16:creationId xmlns:a16="http://schemas.microsoft.com/office/drawing/2014/main" id="{ED60D2CD-D95E-4DE8-81CF-F42051EAC35B}"/>
              </a:ext>
            </a:extLst>
          </p:cNvPr>
          <p:cNvSpPr>
            <a:spLocks noGrp="1"/>
          </p:cNvSpPr>
          <p:nvPr>
            <p:ph type="pic" sz="quarter" idx="10" hasCustomPrompt="1"/>
          </p:nvPr>
        </p:nvSpPr>
        <p:spPr>
          <a:xfrm>
            <a:off x="584200" y="1937792"/>
            <a:ext cx="3495576" cy="4515544"/>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useBgFill="1">
        <p:nvSpPr>
          <p:cNvPr id="16" name="Picture Placeholder 7">
            <a:extLst>
              <a:ext uri="{FF2B5EF4-FFF2-40B4-BE49-F238E27FC236}">
                <a16:creationId xmlns:a16="http://schemas.microsoft.com/office/drawing/2014/main" id="{F3EBE767-6505-4CEF-AB07-52CB38903C16}"/>
              </a:ext>
            </a:extLst>
          </p:cNvPr>
          <p:cNvSpPr>
            <a:spLocks noGrp="1"/>
          </p:cNvSpPr>
          <p:nvPr>
            <p:ph type="pic" sz="quarter" idx="11" hasCustomPrompt="1"/>
          </p:nvPr>
        </p:nvSpPr>
        <p:spPr>
          <a:xfrm>
            <a:off x="8112224" y="1937792"/>
            <a:ext cx="3495576" cy="4515544"/>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useBgFill="1">
        <p:nvSpPr>
          <p:cNvPr id="17" name="Picture Placeholder 7">
            <a:extLst>
              <a:ext uri="{FF2B5EF4-FFF2-40B4-BE49-F238E27FC236}">
                <a16:creationId xmlns:a16="http://schemas.microsoft.com/office/drawing/2014/main" id="{D0EE3735-77D9-4126-9A30-0D4B6017D65C}"/>
              </a:ext>
            </a:extLst>
          </p:cNvPr>
          <p:cNvSpPr>
            <a:spLocks noGrp="1"/>
          </p:cNvSpPr>
          <p:nvPr>
            <p:ph type="pic" sz="quarter" idx="12" hasCustomPrompt="1"/>
          </p:nvPr>
        </p:nvSpPr>
        <p:spPr>
          <a:xfrm>
            <a:off x="4348212" y="1937792"/>
            <a:ext cx="3495576" cy="4515544"/>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p:nvSpPr>
          <p:cNvPr id="7" name="TextBox 6"/>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9" name="Straight Connector 8"/>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12" name="TextBox 11"/>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13" name="Group 12"/>
          <p:cNvGrpSpPr/>
          <p:nvPr userDrawn="1"/>
        </p:nvGrpSpPr>
        <p:grpSpPr>
          <a:xfrm>
            <a:off x="12397928" y="2192379"/>
            <a:ext cx="288032" cy="276999"/>
            <a:chOff x="12494133" y="2712391"/>
            <a:chExt cx="288032" cy="276999"/>
          </a:xfrm>
        </p:grpSpPr>
        <p:sp>
          <p:nvSpPr>
            <p:cNvPr id="14" name="Rectangle 1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18" name="Rectangle 17"/>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20" name="TextBox 19"/>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21" name="Picture 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2" name="Straight Connector 21"/>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a:xfrm>
            <a:off x="12397928" y="2837737"/>
            <a:ext cx="288032" cy="276999"/>
            <a:chOff x="12492689" y="2721406"/>
            <a:chExt cx="288032" cy="276999"/>
          </a:xfrm>
        </p:grpSpPr>
        <p:sp>
          <p:nvSpPr>
            <p:cNvPr id="24" name="Rectangle 2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26" name="Straight Connector 25"/>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8" name="TextBox 27"/>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Afbeelding</a:t>
            </a:r>
            <a:r>
              <a:rPr lang="nl-NL" b="1" baseline="0" dirty="0">
                <a:solidFill>
                  <a:schemeClr val="accent1"/>
                </a:solidFill>
                <a:latin typeface="Arial" panose="020B0604020202020204" pitchFamily="34" charset="0"/>
                <a:cs typeface="Arial" panose="020B0604020202020204" pitchFamily="34" charset="0"/>
              </a:rPr>
              <a:t> 3x</a:t>
            </a:r>
            <a:endParaRPr lang="en-US" b="1"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74444850"/>
      </p:ext>
    </p:extLst>
  </p:cSld>
  <p:clrMapOvr>
    <a:masterClrMapping/>
  </p:clrMapOvr>
  <p:extLst>
    <p:ext uri="{DCECCB84-F9BA-43D5-87BE-67443E8EF086}">
      <p15:sldGuideLst xmlns:p15="http://schemas.microsoft.com/office/powerpoint/2012/main">
        <p15:guide id="1" pos="3976">
          <p15:clr>
            <a:srgbClr val="FBAE40"/>
          </p15:clr>
        </p15:guide>
        <p15:guide id="4" pos="363">
          <p15:clr>
            <a:srgbClr val="FBAE40"/>
          </p15:clr>
        </p15:guide>
        <p15:guide id="7" pos="5301">
          <p15:clr>
            <a:srgbClr val="FBAE40"/>
          </p15:clr>
        </p15:guide>
        <p15:guide id="8" pos="484">
          <p15:clr>
            <a:srgbClr val="FBAE40"/>
          </p15:clr>
        </p15:guide>
        <p15:guide id="9" orient="horz" pos="981">
          <p15:clr>
            <a:srgbClr val="FBAE40"/>
          </p15:clr>
        </p15:guide>
        <p15:guide id="10" orient="horz" pos="2523">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otoslide 2x">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D21EEC-E4A5-40DE-861A-A5D2970A8439}"/>
              </a:ext>
            </a:extLst>
          </p:cNvPr>
          <p:cNvSpPr>
            <a:spLocks noGrp="1"/>
          </p:cNvSpPr>
          <p:nvPr>
            <p:ph type="title"/>
          </p:nvPr>
        </p:nvSpPr>
        <p:spPr>
          <a:xfrm>
            <a:off x="489315" y="907200"/>
            <a:ext cx="11159196" cy="936000"/>
          </a:xfrm>
        </p:spPr>
        <p:txBody>
          <a:bodyPr/>
          <a:lstStyle>
            <a:lvl1pPr>
              <a:defRPr>
                <a:solidFill>
                  <a:schemeClr val="accent1"/>
                </a:solidFill>
              </a:defRPr>
            </a:lvl1pPr>
          </a:lstStyle>
          <a:p>
            <a:r>
              <a:rPr lang="en-US" dirty="0"/>
              <a:t>Click to edit Master title style</a:t>
            </a:r>
            <a:endParaRPr lang="nl-NL" dirty="0"/>
          </a:p>
        </p:txBody>
      </p:sp>
      <p:sp useBgFill="1">
        <p:nvSpPr>
          <p:cNvPr id="8" name="Picture Placeholder 7">
            <a:extLst>
              <a:ext uri="{FF2B5EF4-FFF2-40B4-BE49-F238E27FC236}">
                <a16:creationId xmlns:a16="http://schemas.microsoft.com/office/drawing/2014/main" id="{ED60D2CD-D95E-4DE8-81CF-F42051EAC35B}"/>
              </a:ext>
            </a:extLst>
          </p:cNvPr>
          <p:cNvSpPr>
            <a:spLocks noGrp="1"/>
          </p:cNvSpPr>
          <p:nvPr>
            <p:ph type="pic" sz="quarter" idx="10" hasCustomPrompt="1"/>
          </p:nvPr>
        </p:nvSpPr>
        <p:spPr>
          <a:xfrm>
            <a:off x="479376" y="1988840"/>
            <a:ext cx="5400000" cy="4608512"/>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useBgFill="1">
        <p:nvSpPr>
          <p:cNvPr id="7" name="Picture Placeholder 7">
            <a:extLst>
              <a:ext uri="{FF2B5EF4-FFF2-40B4-BE49-F238E27FC236}">
                <a16:creationId xmlns:a16="http://schemas.microsoft.com/office/drawing/2014/main" id="{4685375D-185B-47C2-B347-B84257FEFAAF}"/>
              </a:ext>
            </a:extLst>
          </p:cNvPr>
          <p:cNvSpPr>
            <a:spLocks noGrp="1"/>
          </p:cNvSpPr>
          <p:nvPr>
            <p:ph type="pic" sz="quarter" idx="11" hasCustomPrompt="1"/>
          </p:nvPr>
        </p:nvSpPr>
        <p:spPr>
          <a:xfrm>
            <a:off x="6240016" y="1988840"/>
            <a:ext cx="5400000" cy="4598609"/>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p:nvSpPr>
          <p:cNvPr id="5" name="TextBox 4"/>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9" name="Straight Connector 8"/>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12" name="TextBox 11"/>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13" name="Group 12"/>
          <p:cNvGrpSpPr/>
          <p:nvPr userDrawn="1"/>
        </p:nvGrpSpPr>
        <p:grpSpPr>
          <a:xfrm>
            <a:off x="12397928" y="2192379"/>
            <a:ext cx="288032" cy="276999"/>
            <a:chOff x="12494133" y="2712391"/>
            <a:chExt cx="288032" cy="276999"/>
          </a:xfrm>
        </p:grpSpPr>
        <p:sp>
          <p:nvSpPr>
            <p:cNvPr id="14" name="Rectangle 1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16" name="Rectangle 15"/>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18" name="TextBox 17"/>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19" name="Picture 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0" name="Straight Connector 19"/>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1" name="Group 20"/>
          <p:cNvGrpSpPr/>
          <p:nvPr userDrawn="1"/>
        </p:nvGrpSpPr>
        <p:grpSpPr>
          <a:xfrm>
            <a:off x="12397928" y="2837737"/>
            <a:ext cx="288032" cy="276999"/>
            <a:chOff x="12492689" y="2721406"/>
            <a:chExt cx="288032" cy="276999"/>
          </a:xfrm>
        </p:grpSpPr>
        <p:sp>
          <p:nvSpPr>
            <p:cNvPr id="22" name="Rectangle 2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24" name="Straight Connector 23"/>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6" name="TextBox 25"/>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Afbeelding 2x</a:t>
            </a:r>
            <a:endParaRPr lang="en-US" b="1"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10189821"/>
      </p:ext>
    </p:extLst>
  </p:cSld>
  <p:clrMapOvr>
    <a:masterClrMapping/>
  </p:clrMapOvr>
  <p:extLst>
    <p:ext uri="{DCECCB84-F9BA-43D5-87BE-67443E8EF086}">
      <p15:sldGuideLst xmlns:p15="http://schemas.microsoft.com/office/powerpoint/2012/main">
        <p15:guide id="4" pos="363">
          <p15:clr>
            <a:srgbClr val="FBAE40"/>
          </p15:clr>
        </p15:guide>
        <p15:guide id="7" pos="484">
          <p15:clr>
            <a:srgbClr val="FBAE40"/>
          </p15:clr>
        </p15:guide>
        <p15:guide id="8" orient="horz" pos="981">
          <p15:clr>
            <a:srgbClr val="FBAE40"/>
          </p15:clr>
        </p15:guide>
        <p15:guide id="9" orient="horz" pos="2523">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xt and video (iMac)">
    <p:spTree>
      <p:nvGrpSpPr>
        <p:cNvPr id="1" name=""/>
        <p:cNvGrpSpPr/>
        <p:nvPr/>
      </p:nvGrpSpPr>
      <p:grpSpPr>
        <a:xfrm>
          <a:off x="0" y="0"/>
          <a:ext cx="0" cy="0"/>
          <a:chOff x="0" y="0"/>
          <a:chExt cx="0" cy="0"/>
        </a:xfrm>
      </p:grpSpPr>
      <p:pic>
        <p:nvPicPr>
          <p:cNvPr id="7" name="Picture 6" descr="iMac.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87294" y="1668379"/>
            <a:ext cx="6430375" cy="4774256"/>
          </a:xfrm>
          <a:prstGeom prst="rect">
            <a:avLst/>
          </a:prstGeom>
        </p:spPr>
      </p:pic>
      <p:sp>
        <p:nvSpPr>
          <p:cNvPr id="6" name="Text Placeholder 5"/>
          <p:cNvSpPr>
            <a:spLocks noGrp="1"/>
          </p:cNvSpPr>
          <p:nvPr>
            <p:ph type="body" sz="quarter" idx="11"/>
          </p:nvPr>
        </p:nvSpPr>
        <p:spPr>
          <a:xfrm>
            <a:off x="489315" y="1915200"/>
            <a:ext cx="5606686" cy="4468864"/>
          </a:xfrm>
        </p:spPr>
        <p:txBody>
          <a:bodyPr/>
          <a:lstStyle>
            <a:lvl1pPr>
              <a:defRPr>
                <a:solidFill>
                  <a:schemeClr val="tx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8" name="Rectangle 7"/>
          <p:cNvSpPr/>
          <p:nvPr/>
        </p:nvSpPr>
        <p:spPr>
          <a:xfrm>
            <a:off x="6302400" y="2006400"/>
            <a:ext cx="5505600" cy="28464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400" dirty="0"/>
          </a:p>
        </p:txBody>
      </p:sp>
      <p:sp>
        <p:nvSpPr>
          <p:cNvPr id="4" name="Content Placeholder 3"/>
          <p:cNvSpPr>
            <a:spLocks noGrp="1"/>
          </p:cNvSpPr>
          <p:nvPr>
            <p:ph sz="quarter" idx="12"/>
          </p:nvPr>
        </p:nvSpPr>
        <p:spPr>
          <a:xfrm>
            <a:off x="6302400" y="2006400"/>
            <a:ext cx="5505600" cy="2846400"/>
          </a:xfrm>
        </p:spPr>
        <p:txBody>
          <a:bodyPr/>
          <a:lstStyle>
            <a:lvl1pPr>
              <a:defRPr>
                <a:solidFill>
                  <a:schemeClr val="accent1"/>
                </a:solidFill>
              </a:defRPr>
            </a:lvl1pPr>
            <a:lvl4pPr>
              <a:defRPr>
                <a:solidFill>
                  <a:schemeClr val="accent1"/>
                </a:solidFill>
              </a:defRPr>
            </a:lvl4pPr>
            <a:lvl5pPr>
              <a:defRPr>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dirty="0"/>
          </a:p>
        </p:txBody>
      </p:sp>
      <p:sp>
        <p:nvSpPr>
          <p:cNvPr id="3" name="Title 2"/>
          <p:cNvSpPr>
            <a:spLocks noGrp="1"/>
          </p:cNvSpPr>
          <p:nvPr>
            <p:ph type="title"/>
          </p:nvPr>
        </p:nvSpPr>
        <p:spPr/>
        <p:txBody>
          <a:bodyPr/>
          <a:lstStyle>
            <a:lvl1pPr>
              <a:defRPr>
                <a:solidFill>
                  <a:schemeClr val="accent1"/>
                </a:solidFill>
              </a:defRPr>
            </a:lvl1pPr>
          </a:lstStyle>
          <a:p>
            <a:r>
              <a:rPr lang="en-US"/>
              <a:t>Click to edit Master title style</a:t>
            </a:r>
            <a:endParaRPr lang="nl-NL" dirty="0"/>
          </a:p>
        </p:txBody>
      </p:sp>
      <p:pic>
        <p:nvPicPr>
          <p:cNvPr id="9" name="Picture 8" descr="iMac.png">
            <a:extLst>
              <a:ext uri="{FF2B5EF4-FFF2-40B4-BE49-F238E27FC236}">
                <a16:creationId xmlns:a16="http://schemas.microsoft.com/office/drawing/2014/main" id="{C8FBE6D9-3C61-4A64-8829-1D01D752B62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787294" y="1668379"/>
            <a:ext cx="6430375" cy="4774256"/>
          </a:xfrm>
          <a:prstGeom prst="rect">
            <a:avLst/>
          </a:prstGeom>
        </p:spPr>
      </p:pic>
      <p:sp>
        <p:nvSpPr>
          <p:cNvPr id="10" name="Rectangle 9">
            <a:extLst>
              <a:ext uri="{FF2B5EF4-FFF2-40B4-BE49-F238E27FC236}">
                <a16:creationId xmlns:a16="http://schemas.microsoft.com/office/drawing/2014/main" id="{24D704BE-186B-4873-9F53-FB8893678272}"/>
              </a:ext>
            </a:extLst>
          </p:cNvPr>
          <p:cNvSpPr/>
          <p:nvPr userDrawn="1"/>
        </p:nvSpPr>
        <p:spPr>
          <a:xfrm>
            <a:off x="6302400" y="2006400"/>
            <a:ext cx="5505600" cy="28464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400" dirty="0"/>
          </a:p>
        </p:txBody>
      </p:sp>
      <p:sp>
        <p:nvSpPr>
          <p:cNvPr id="11" name="TextBox 10"/>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12" name="Straight Connector 11"/>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15" name="TextBox 14"/>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16" name="Group 15"/>
          <p:cNvGrpSpPr/>
          <p:nvPr userDrawn="1"/>
        </p:nvGrpSpPr>
        <p:grpSpPr>
          <a:xfrm>
            <a:off x="12397928" y="2192379"/>
            <a:ext cx="288032" cy="276999"/>
            <a:chOff x="12494133" y="2712391"/>
            <a:chExt cx="288032" cy="276999"/>
          </a:xfrm>
        </p:grpSpPr>
        <p:sp>
          <p:nvSpPr>
            <p:cNvPr id="17" name="Rectangle 16"/>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19" name="Rectangle 18"/>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21" name="TextBox 20"/>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22"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23" name="Straight Connector 22"/>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a:xfrm>
            <a:off x="12397928" y="2837737"/>
            <a:ext cx="288032" cy="276999"/>
            <a:chOff x="12492689" y="2721406"/>
            <a:chExt cx="288032" cy="276999"/>
          </a:xfrm>
        </p:grpSpPr>
        <p:sp>
          <p:nvSpPr>
            <p:cNvPr id="25" name="Rectangle 24"/>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27" name="Straight Connector 26"/>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71282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xt and video (iPad)">
    <p:spTree>
      <p:nvGrpSpPr>
        <p:cNvPr id="1" name=""/>
        <p:cNvGrpSpPr/>
        <p:nvPr/>
      </p:nvGrpSpPr>
      <p:grpSpPr>
        <a:xfrm>
          <a:off x="0" y="0"/>
          <a:ext cx="0" cy="0"/>
          <a:chOff x="0" y="0"/>
          <a:chExt cx="0" cy="0"/>
        </a:xfrm>
      </p:grpSpPr>
      <p:pic>
        <p:nvPicPr>
          <p:cNvPr id="10" name="Picture 9" descr="ipad.png">
            <a:extLst>
              <a:ext uri="{FF2B5EF4-FFF2-40B4-BE49-F238E27FC236}">
                <a16:creationId xmlns:a16="http://schemas.microsoft.com/office/drawing/2014/main" id="{72A91A83-7BEC-4DFC-9141-86C25E606EB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248128" y="1462436"/>
            <a:ext cx="4132447" cy="5206924"/>
          </a:xfrm>
          <a:prstGeom prst="rect">
            <a:avLst/>
          </a:prstGeom>
        </p:spPr>
      </p:pic>
      <p:sp>
        <p:nvSpPr>
          <p:cNvPr id="6" name="Text Placeholder 5"/>
          <p:cNvSpPr>
            <a:spLocks noGrp="1"/>
          </p:cNvSpPr>
          <p:nvPr>
            <p:ph type="body" sz="quarter" idx="11"/>
          </p:nvPr>
        </p:nvSpPr>
        <p:spPr>
          <a:xfrm>
            <a:off x="489315" y="1915200"/>
            <a:ext cx="5606686" cy="4468864"/>
          </a:xfrm>
        </p:spPr>
        <p:txBody>
          <a:bodyPr/>
          <a:lstStyle>
            <a:lvl1pPr>
              <a:defRPr>
                <a:solidFill>
                  <a:schemeClr val="tx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8" name="Rectangle 7"/>
          <p:cNvSpPr/>
          <p:nvPr/>
        </p:nvSpPr>
        <p:spPr>
          <a:xfrm>
            <a:off x="7681354" y="2132856"/>
            <a:ext cx="3249600" cy="3840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400" dirty="0"/>
          </a:p>
        </p:txBody>
      </p:sp>
      <p:pic>
        <p:nvPicPr>
          <p:cNvPr id="7" name="Picture 6" descr="ipad.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48128" y="1462436"/>
            <a:ext cx="4132447" cy="5206924"/>
          </a:xfrm>
          <a:prstGeom prst="rect">
            <a:avLst/>
          </a:prstGeom>
        </p:spPr>
      </p:pic>
      <p:sp>
        <p:nvSpPr>
          <p:cNvPr id="9" name="Content Placeholder 8"/>
          <p:cNvSpPr>
            <a:spLocks noGrp="1"/>
          </p:cNvSpPr>
          <p:nvPr>
            <p:ph sz="quarter" idx="12"/>
          </p:nvPr>
        </p:nvSpPr>
        <p:spPr>
          <a:xfrm>
            <a:off x="7680176" y="2132856"/>
            <a:ext cx="3249600" cy="3840000"/>
          </a:xfrm>
        </p:spPr>
        <p:txBody>
          <a:bodyPr/>
          <a:lstStyle>
            <a:lvl1pPr>
              <a:defRPr>
                <a:solidFill>
                  <a:schemeClr val="accent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3" name="Title 2"/>
          <p:cNvSpPr>
            <a:spLocks noGrp="1"/>
          </p:cNvSpPr>
          <p:nvPr>
            <p:ph type="title"/>
          </p:nvPr>
        </p:nvSpPr>
        <p:spPr/>
        <p:txBody>
          <a:bodyPr/>
          <a:lstStyle>
            <a:lvl1pPr>
              <a:defRPr>
                <a:solidFill>
                  <a:schemeClr val="accent1"/>
                </a:solidFill>
              </a:defRPr>
            </a:lvl1pPr>
          </a:lstStyle>
          <a:p>
            <a:r>
              <a:rPr lang="en-US" dirty="0"/>
              <a:t>Click to edit Master title style</a:t>
            </a:r>
            <a:endParaRPr lang="nl-NL" dirty="0"/>
          </a:p>
        </p:txBody>
      </p:sp>
      <p:sp>
        <p:nvSpPr>
          <p:cNvPr id="11" name="Rectangle 10">
            <a:extLst>
              <a:ext uri="{FF2B5EF4-FFF2-40B4-BE49-F238E27FC236}">
                <a16:creationId xmlns:a16="http://schemas.microsoft.com/office/drawing/2014/main" id="{4B73CE4D-2F70-45E4-967A-9D739D4C3FC1}"/>
              </a:ext>
            </a:extLst>
          </p:cNvPr>
          <p:cNvSpPr/>
          <p:nvPr userDrawn="1"/>
        </p:nvSpPr>
        <p:spPr>
          <a:xfrm>
            <a:off x="7690730" y="2130610"/>
            <a:ext cx="3249600" cy="3840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400" baseline="0" dirty="0"/>
          </a:p>
        </p:txBody>
      </p:sp>
    </p:spTree>
    <p:extLst>
      <p:ext uri="{BB962C8B-B14F-4D97-AF65-F5344CB8AC3E}">
        <p14:creationId xmlns:p14="http://schemas.microsoft.com/office/powerpoint/2010/main" val="20631103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2 grafiek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E92C6-2ACF-4B38-86C3-6C298EE63B4B}"/>
              </a:ext>
            </a:extLst>
          </p:cNvPr>
          <p:cNvSpPr>
            <a:spLocks noGrp="1"/>
          </p:cNvSpPr>
          <p:nvPr>
            <p:ph type="title"/>
          </p:nvPr>
        </p:nvSpPr>
        <p:spPr>
          <a:xfrm>
            <a:off x="489314" y="907200"/>
            <a:ext cx="11223310" cy="936103"/>
          </a:xfrm>
        </p:spPr>
        <p:txBody>
          <a:bodyPr/>
          <a:lstStyle>
            <a:lvl1pPr>
              <a:defRPr>
                <a:solidFill>
                  <a:schemeClr val="accent1"/>
                </a:solidFill>
              </a:defRPr>
            </a:lvl1pPr>
          </a:lstStyle>
          <a:p>
            <a:r>
              <a:rPr lang="en-US" dirty="0"/>
              <a:t>Click to edit Master title style</a:t>
            </a:r>
            <a:endParaRPr lang="nl-NL" dirty="0"/>
          </a:p>
        </p:txBody>
      </p:sp>
      <p:sp useBgFill="1">
        <p:nvSpPr>
          <p:cNvPr id="4" name="Chart Placeholder 3">
            <a:extLst>
              <a:ext uri="{FF2B5EF4-FFF2-40B4-BE49-F238E27FC236}">
                <a16:creationId xmlns:a16="http://schemas.microsoft.com/office/drawing/2014/main" id="{5958EF81-0CFC-48FC-BE1D-A0A58BBF5B9A}"/>
              </a:ext>
            </a:extLst>
          </p:cNvPr>
          <p:cNvSpPr>
            <a:spLocks noGrp="1"/>
          </p:cNvSpPr>
          <p:nvPr>
            <p:ph type="chart" sz="quarter" idx="10" hasCustomPrompt="1"/>
          </p:nvPr>
        </p:nvSpPr>
        <p:spPr>
          <a:xfrm>
            <a:off x="479425" y="1898650"/>
            <a:ext cx="5451475" cy="4208463"/>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a:t>
            </a:r>
            <a:r>
              <a:rPr lang="nl-NL" dirty="0" err="1"/>
              <a:t>chart</a:t>
            </a:r>
            <a:endParaRPr lang="nl-NL" dirty="0"/>
          </a:p>
        </p:txBody>
      </p:sp>
      <p:sp useBgFill="1">
        <p:nvSpPr>
          <p:cNvPr id="5" name="Chart Placeholder 3">
            <a:extLst>
              <a:ext uri="{FF2B5EF4-FFF2-40B4-BE49-F238E27FC236}">
                <a16:creationId xmlns:a16="http://schemas.microsoft.com/office/drawing/2014/main" id="{8E92EC33-8EC6-4A45-8E0A-699EC6078891}"/>
              </a:ext>
            </a:extLst>
          </p:cNvPr>
          <p:cNvSpPr>
            <a:spLocks noGrp="1"/>
          </p:cNvSpPr>
          <p:nvPr>
            <p:ph type="chart" sz="quarter" idx="11" hasCustomPrompt="1"/>
          </p:nvPr>
        </p:nvSpPr>
        <p:spPr>
          <a:xfrm>
            <a:off x="6288087" y="1898649"/>
            <a:ext cx="5451475" cy="4208463"/>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a:t>
            </a:r>
            <a:r>
              <a:rPr lang="nl-NL" dirty="0" err="1"/>
              <a:t>chart</a:t>
            </a:r>
            <a:endParaRPr lang="nl-NL" dirty="0"/>
          </a:p>
        </p:txBody>
      </p:sp>
    </p:spTree>
    <p:extLst>
      <p:ext uri="{BB962C8B-B14F-4D97-AF65-F5344CB8AC3E}">
        <p14:creationId xmlns:p14="http://schemas.microsoft.com/office/powerpoint/2010/main" val="290179690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Grafiek br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E92C6-2ACF-4B38-86C3-6C298EE63B4B}"/>
              </a:ext>
            </a:extLst>
          </p:cNvPr>
          <p:cNvSpPr>
            <a:spLocks noGrp="1"/>
          </p:cNvSpPr>
          <p:nvPr>
            <p:ph type="title"/>
          </p:nvPr>
        </p:nvSpPr>
        <p:spPr>
          <a:xfrm>
            <a:off x="489314" y="907200"/>
            <a:ext cx="11223310" cy="936103"/>
          </a:xfrm>
        </p:spPr>
        <p:txBody>
          <a:bodyPr/>
          <a:lstStyle>
            <a:lvl1pPr>
              <a:defRPr>
                <a:solidFill>
                  <a:schemeClr val="accent1"/>
                </a:solidFill>
              </a:defRPr>
            </a:lvl1pPr>
          </a:lstStyle>
          <a:p>
            <a:r>
              <a:rPr lang="en-US" dirty="0"/>
              <a:t>Click to edit Master title style</a:t>
            </a:r>
            <a:endParaRPr lang="nl-NL" dirty="0"/>
          </a:p>
        </p:txBody>
      </p:sp>
      <p:sp useBgFill="1">
        <p:nvSpPr>
          <p:cNvPr id="4" name="Chart Placeholder 3">
            <a:extLst>
              <a:ext uri="{FF2B5EF4-FFF2-40B4-BE49-F238E27FC236}">
                <a16:creationId xmlns:a16="http://schemas.microsoft.com/office/drawing/2014/main" id="{5958EF81-0CFC-48FC-BE1D-A0A58BBF5B9A}"/>
              </a:ext>
            </a:extLst>
          </p:cNvPr>
          <p:cNvSpPr>
            <a:spLocks noGrp="1"/>
          </p:cNvSpPr>
          <p:nvPr>
            <p:ph type="chart" sz="quarter" idx="10" hasCustomPrompt="1"/>
          </p:nvPr>
        </p:nvSpPr>
        <p:spPr>
          <a:xfrm>
            <a:off x="479425" y="1898650"/>
            <a:ext cx="11269663" cy="4208463"/>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a:t>
            </a:r>
            <a:r>
              <a:rPr lang="nl-NL" dirty="0" err="1"/>
              <a:t>chart</a:t>
            </a:r>
            <a:endParaRPr lang="nl-NL" dirty="0"/>
          </a:p>
        </p:txBody>
      </p:sp>
    </p:spTree>
    <p:extLst>
      <p:ext uri="{BB962C8B-B14F-4D97-AF65-F5344CB8AC3E}">
        <p14:creationId xmlns:p14="http://schemas.microsoft.com/office/powerpoint/2010/main" val="229917934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AF520-9086-466E-9B79-4326410DA274}"/>
              </a:ext>
            </a:extLst>
          </p:cNvPr>
          <p:cNvSpPr>
            <a:spLocks noGrp="1"/>
          </p:cNvSpPr>
          <p:nvPr>
            <p:ph type="title"/>
          </p:nvPr>
        </p:nvSpPr>
        <p:spPr>
          <a:xfrm>
            <a:off x="489314" y="907200"/>
            <a:ext cx="11223309" cy="936103"/>
          </a:xfrm>
        </p:spPr>
        <p:txBody>
          <a:bodyPr/>
          <a:lstStyle>
            <a:lvl1pPr>
              <a:defRPr>
                <a:solidFill>
                  <a:schemeClr val="accent1"/>
                </a:solidFill>
              </a:defRPr>
            </a:lvl1pPr>
          </a:lstStyle>
          <a:p>
            <a:r>
              <a:rPr lang="en-US" dirty="0"/>
              <a:t>Click to edit Master title style</a:t>
            </a:r>
            <a:endParaRPr lang="nl-NL" dirty="0"/>
          </a:p>
        </p:txBody>
      </p:sp>
      <p:sp>
        <p:nvSpPr>
          <p:cNvPr id="4" name="SmartArt Placeholder 3">
            <a:extLst>
              <a:ext uri="{FF2B5EF4-FFF2-40B4-BE49-F238E27FC236}">
                <a16:creationId xmlns:a16="http://schemas.microsoft.com/office/drawing/2014/main" id="{B1BBC81D-6CE2-4F98-83D0-5B508AF7F554}"/>
              </a:ext>
            </a:extLst>
          </p:cNvPr>
          <p:cNvSpPr>
            <a:spLocks noGrp="1"/>
          </p:cNvSpPr>
          <p:nvPr>
            <p:ph type="dgm" sz="quarter" idx="10"/>
          </p:nvPr>
        </p:nvSpPr>
        <p:spPr>
          <a:xfrm>
            <a:off x="488951" y="1980000"/>
            <a:ext cx="11260138" cy="4208463"/>
          </a:xfrm>
          <a:noFill/>
          <a:ln>
            <a:noFill/>
          </a:ln>
        </p:spPr>
        <p:style>
          <a:lnRef idx="2">
            <a:schemeClr val="accent2"/>
          </a:lnRef>
          <a:fillRef idx="1">
            <a:schemeClr val="lt1"/>
          </a:fillRef>
          <a:effectRef idx="0">
            <a:schemeClr val="accent2"/>
          </a:effectRef>
          <a:fontRef idx="none"/>
        </p:style>
        <p:txBody>
          <a:bodyPr/>
          <a:lstStyle>
            <a:lvl1pPr>
              <a:defRPr>
                <a:solidFill>
                  <a:schemeClr val="accent1"/>
                </a:solidFill>
              </a:defRPr>
            </a:lvl1pPr>
          </a:lstStyle>
          <a:p>
            <a:r>
              <a:rPr lang="en-US" dirty="0"/>
              <a:t>Click icon to add SmartArt graphic</a:t>
            </a:r>
            <a:endParaRPr lang="nl-NL" dirty="0"/>
          </a:p>
        </p:txBody>
      </p:sp>
    </p:spTree>
    <p:extLst>
      <p:ext uri="{BB962C8B-B14F-4D97-AF65-F5344CB8AC3E}">
        <p14:creationId xmlns:p14="http://schemas.microsoft.com/office/powerpoint/2010/main" val="334330212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en inhou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600" y="1980000"/>
            <a:ext cx="11148649" cy="4617031"/>
          </a:xfrm>
        </p:spPr>
        <p:txBody>
          <a:bodyPr/>
          <a:lstStyle>
            <a:lvl1pPr>
              <a:defRPr>
                <a:solidFill>
                  <a:schemeClr val="tx1"/>
                </a:solidFill>
                <a:latin typeface="+mj-lt"/>
                <a:ea typeface="Source Sans Pro" panose="020B0503030403020204" pitchFamily="34" charset="0"/>
              </a:defRPr>
            </a:lvl1pPr>
            <a:lvl2pPr>
              <a:defRPr>
                <a:latin typeface="+mj-lt"/>
                <a:ea typeface="Source Sans Pro" panose="020B0503030403020204" pitchFamily="34" charset="0"/>
              </a:defRPr>
            </a:lvl2pPr>
            <a:lvl3pPr>
              <a:defRPr>
                <a:latin typeface="+mj-lt"/>
                <a:ea typeface="Source Sans Pro" panose="020B0503030403020204" pitchFamily="34" charset="0"/>
              </a:defRPr>
            </a:lvl3pPr>
            <a:lvl4pPr>
              <a:defRPr>
                <a:solidFill>
                  <a:schemeClr val="accent1"/>
                </a:solidFill>
                <a:latin typeface="+mj-lt"/>
                <a:ea typeface="Source Sans Pro" panose="020B0503030403020204" pitchFamily="34" charset="0"/>
              </a:defRPr>
            </a:lvl4pPr>
            <a:lvl5pPr>
              <a:defRPr>
                <a:solidFill>
                  <a:schemeClr val="accent1"/>
                </a:solidFill>
                <a:latin typeface="+mj-lt"/>
                <a:ea typeface="Source Sans Pro" panose="020B05030304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2" name="Title 1">
            <a:extLst>
              <a:ext uri="{FF2B5EF4-FFF2-40B4-BE49-F238E27FC236}">
                <a16:creationId xmlns:a16="http://schemas.microsoft.com/office/drawing/2014/main" id="{D71F7EDB-0AEE-417F-9CB5-243BC8B4D7C5}"/>
              </a:ext>
            </a:extLst>
          </p:cNvPr>
          <p:cNvSpPr>
            <a:spLocks noGrp="1"/>
          </p:cNvSpPr>
          <p:nvPr>
            <p:ph type="title"/>
          </p:nvPr>
        </p:nvSpPr>
        <p:spPr>
          <a:xfrm>
            <a:off x="489600" y="907200"/>
            <a:ext cx="11159196" cy="936103"/>
          </a:xfrm>
        </p:spPr>
        <p:txBody>
          <a:bodyPr/>
          <a:lstStyle>
            <a:lvl1pPr>
              <a:defRPr b="1">
                <a:latin typeface="+mj-lt"/>
                <a:ea typeface="Source Sans Pro" panose="020B0503030403020204" pitchFamily="34" charset="0"/>
              </a:defRPr>
            </a:lvl1pPr>
          </a:lstStyle>
          <a:p>
            <a:r>
              <a:rPr lang="en-US" dirty="0"/>
              <a:t>Click to edit Master title style</a:t>
            </a:r>
            <a:endParaRPr lang="x-none"/>
          </a:p>
        </p:txBody>
      </p:sp>
      <p:sp>
        <p:nvSpPr>
          <p:cNvPr id="4" name="TextBox 3"/>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Tekstpagina</a:t>
            </a:r>
            <a:endParaRPr lang="en-US" b="1" dirty="0">
              <a:solidFill>
                <a:schemeClr val="accent1"/>
              </a:solidFill>
              <a:latin typeface="Arial" panose="020B0604020202020204" pitchFamily="34" charset="0"/>
              <a:cs typeface="Arial" panose="020B0604020202020204" pitchFamily="34" charset="0"/>
            </a:endParaRPr>
          </a:p>
        </p:txBody>
      </p:sp>
      <p:sp>
        <p:nvSpPr>
          <p:cNvPr id="5" name="TextBox 4"/>
          <p:cNvSpPr txBox="1"/>
          <p:nvPr userDrawn="1"/>
        </p:nvSpPr>
        <p:spPr>
          <a:xfrm>
            <a:off x="-2508956"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Werken met tekst niveaus</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6" name="Straight Connector 5"/>
          <p:cNvCxnSpPr/>
          <p:nvPr userDrawn="1"/>
        </p:nvCxnSpPr>
        <p:spPr>
          <a:xfrm>
            <a:off x="-2436948"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2436948" y="205438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8"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5962" t="15444" r="5868" b="19995"/>
          <a:stretch/>
        </p:blipFill>
        <p:spPr bwMode="auto">
          <a:xfrm>
            <a:off x="-2310934" y="1272882"/>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userDrawn="1"/>
        </p:nvSpPr>
        <p:spPr>
          <a:xfrm>
            <a:off x="-2409976" y="476672"/>
            <a:ext cx="2133267" cy="7848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Het UvA sjabloon heeft een aantal voorgeprogrammeerde tekst niveaus. Ga naar </a:t>
            </a:r>
            <a:r>
              <a:rPr lang="nl-NL" sz="900" b="1" dirty="0">
                <a:latin typeface="Arial" panose="020B0604020202020204" pitchFamily="34" charset="0"/>
                <a:cs typeface="Arial" panose="020B0604020202020204" pitchFamily="34" charset="0"/>
              </a:rPr>
              <a:t>‘Home’ </a:t>
            </a:r>
            <a:r>
              <a:rPr lang="nl-NL" sz="900" dirty="0">
                <a:latin typeface="Arial" panose="020B0604020202020204" pitchFamily="34" charset="0"/>
                <a:cs typeface="Arial" panose="020B0604020202020204" pitchFamily="34" charset="0"/>
              </a:rPr>
              <a:t>en dan naar </a:t>
            </a:r>
            <a:r>
              <a:rPr lang="nl-NL" sz="900" b="1" dirty="0">
                <a:latin typeface="Arial" panose="020B0604020202020204" pitchFamily="34" charset="0"/>
                <a:cs typeface="Arial" panose="020B0604020202020204" pitchFamily="34" charset="0"/>
              </a:rPr>
              <a:t>‘Alinea’ </a:t>
            </a:r>
            <a:r>
              <a:rPr lang="nl-NL" sz="900" dirty="0">
                <a:latin typeface="Arial" panose="020B0604020202020204" pitchFamily="34" charset="0"/>
                <a:cs typeface="Arial" panose="020B0604020202020204" pitchFamily="34" charset="0"/>
              </a:rPr>
              <a:t>om eenvoudig te schakelen tussen de verschillende niveaus</a:t>
            </a:r>
            <a:endParaRPr lang="en-US" sz="900" b="1" dirty="0">
              <a:latin typeface="Arial" panose="020B0604020202020204" pitchFamily="34" charset="0"/>
              <a:cs typeface="Arial" panose="020B0604020202020204" pitchFamily="34" charset="0"/>
            </a:endParaRPr>
          </a:p>
        </p:txBody>
      </p:sp>
      <p:sp>
        <p:nvSpPr>
          <p:cNvPr id="10" name="TextBox 9"/>
          <p:cNvSpPr txBox="1"/>
          <p:nvPr userDrawn="1"/>
        </p:nvSpPr>
        <p:spPr>
          <a:xfrm>
            <a:off x="-1896800" y="1693275"/>
            <a:ext cx="1080032"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omlaag</a:t>
            </a:r>
            <a:endParaRPr lang="en-US" sz="900" b="1" dirty="0">
              <a:solidFill>
                <a:schemeClr val="accent1"/>
              </a:solidFill>
              <a:latin typeface="Arial" panose="020B0604020202020204" pitchFamily="34" charset="0"/>
              <a:cs typeface="Arial" panose="020B0604020202020204" pitchFamily="34" charset="0"/>
            </a:endParaRPr>
          </a:p>
        </p:txBody>
      </p:sp>
      <p:sp>
        <p:nvSpPr>
          <p:cNvPr id="11" name="TextBox 10"/>
          <p:cNvSpPr txBox="1"/>
          <p:nvPr userDrawn="1"/>
        </p:nvSpPr>
        <p:spPr>
          <a:xfrm>
            <a:off x="-1896888" y="1322862"/>
            <a:ext cx="1080120"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omhoog</a:t>
            </a:r>
            <a:endParaRPr lang="en-US" sz="900" b="1" dirty="0">
              <a:solidFill>
                <a:schemeClr val="accent1"/>
              </a:solidFill>
              <a:latin typeface="Arial" panose="020B0604020202020204" pitchFamily="34" charset="0"/>
              <a:cs typeface="Arial" panose="020B0604020202020204" pitchFamily="34" charset="0"/>
            </a:endParaRPr>
          </a:p>
        </p:txBody>
      </p:sp>
      <p:pic>
        <p:nvPicPr>
          <p:cNvPr id="12"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675" t="13612" r="47155" b="21827"/>
          <a:stretch/>
        </p:blipFill>
        <p:spPr bwMode="auto">
          <a:xfrm>
            <a:off x="-2310934" y="1628800"/>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extBox 12"/>
          <p:cNvSpPr txBox="1"/>
          <p:nvPr userDrawn="1"/>
        </p:nvSpPr>
        <p:spPr>
          <a:xfrm>
            <a:off x="-2508956" y="2084657"/>
            <a:ext cx="1376953" cy="246221"/>
          </a:xfrm>
          <a:prstGeom prst="rect">
            <a:avLst/>
          </a:prstGeom>
          <a:noFill/>
        </p:spPr>
        <p:txBody>
          <a:bodyPr wrap="square" rtlCol="0">
            <a:spAutoFit/>
          </a:bodyPr>
          <a:lstStyle/>
          <a:p>
            <a:r>
              <a:rPr lang="nl-NL" sz="1000" b="1" dirty="0">
                <a:solidFill>
                  <a:schemeClr val="accent1"/>
                </a:solidFill>
                <a:latin typeface="Arial" panose="020B0604020202020204" pitchFamily="34" charset="0"/>
                <a:cs typeface="Arial" panose="020B0604020202020204" pitchFamily="34" charset="0"/>
              </a:rPr>
              <a:t>Tekstniveaus</a:t>
            </a:r>
            <a:endParaRPr lang="en-US" sz="1000" b="1" dirty="0">
              <a:solidFill>
                <a:schemeClr val="accent1"/>
              </a:solidFill>
              <a:latin typeface="Arial" panose="020B0604020202020204" pitchFamily="34" charset="0"/>
              <a:cs typeface="Arial" panose="020B0604020202020204" pitchFamily="34" charset="0"/>
            </a:endParaRPr>
          </a:p>
        </p:txBody>
      </p:sp>
      <p:sp>
        <p:nvSpPr>
          <p:cNvPr id="14" name="TextBox 13"/>
          <p:cNvSpPr txBox="1"/>
          <p:nvPr userDrawn="1"/>
        </p:nvSpPr>
        <p:spPr>
          <a:xfrm>
            <a:off x="-2166918" y="2453422"/>
            <a:ext cx="1854206" cy="246221"/>
          </a:xfrm>
          <a:prstGeom prst="rect">
            <a:avLst/>
          </a:prstGeom>
          <a:noFill/>
        </p:spPr>
        <p:txBody>
          <a:bodyPr wrap="square" rtlCol="0">
            <a:spAutoFit/>
          </a:bodyPr>
          <a:lstStyle/>
          <a:p>
            <a:r>
              <a:rPr lang="nl-NL" sz="1000" dirty="0">
                <a:latin typeface="+mj-lt"/>
                <a:cs typeface="Arial" panose="020B0604020202020204" pitchFamily="34" charset="0"/>
              </a:rPr>
              <a:t>Platte tekst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5" name="TextBox 14"/>
          <p:cNvSpPr txBox="1"/>
          <p:nvPr userDrawn="1"/>
        </p:nvSpPr>
        <p:spPr>
          <a:xfrm>
            <a:off x="-2169590" y="2723262"/>
            <a:ext cx="1854206" cy="246221"/>
          </a:xfrm>
          <a:prstGeom prst="rect">
            <a:avLst/>
          </a:prstGeom>
          <a:noFill/>
        </p:spPr>
        <p:txBody>
          <a:bodyPr wrap="square" rtlCol="0">
            <a:spAutoFit/>
          </a:bodyPr>
          <a:lstStyle/>
          <a:p>
            <a:pPr marL="171450" indent="-171450">
              <a:buFont typeface="Arial" panose="020B0604020202020204" pitchFamily="34" charset="0"/>
              <a:buChar char="•"/>
            </a:pPr>
            <a:r>
              <a:rPr lang="nl-NL" sz="1000" dirty="0" err="1">
                <a:latin typeface="+mj-lt"/>
                <a:cs typeface="Arial" panose="020B0604020202020204" pitchFamily="34" charset="0"/>
              </a:rPr>
              <a:t>Bullet</a:t>
            </a:r>
            <a:r>
              <a:rPr lang="nl-NL" sz="1000" dirty="0">
                <a:latin typeface="+mj-lt"/>
                <a:cs typeface="Arial" panose="020B0604020202020204" pitchFamily="34" charset="0"/>
              </a:rPr>
              <a: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6" name="TextBox 15"/>
          <p:cNvSpPr txBox="1"/>
          <p:nvPr userDrawn="1"/>
        </p:nvSpPr>
        <p:spPr>
          <a:xfrm>
            <a:off x="-2083419" y="3023105"/>
            <a:ext cx="1693619" cy="246221"/>
          </a:xfrm>
          <a:prstGeom prst="rect">
            <a:avLst/>
          </a:prstGeom>
          <a:noFill/>
        </p:spPr>
        <p:txBody>
          <a:bodyPr wrap="square" rtlCol="0">
            <a:spAutoFit/>
          </a:bodyPr>
          <a:lstStyle/>
          <a:p>
            <a:pPr marL="360363" lvl="1" indent="-180975">
              <a:buFont typeface="Arial" panose="020B0604020202020204" pitchFamily="34" charset="0"/>
              <a:buChar char="•"/>
            </a:pPr>
            <a:r>
              <a:rPr lang="nl-NL" sz="1000" dirty="0">
                <a:latin typeface="+mj-lt"/>
                <a:cs typeface="Arial" panose="020B0604020202020204" pitchFamily="34" charset="0"/>
              </a:rPr>
              <a:t>Sub </a:t>
            </a:r>
            <a:r>
              <a:rPr lang="nl-NL" sz="1000" dirty="0" err="1">
                <a:latin typeface="+mj-lt"/>
                <a:cs typeface="Arial" panose="020B0604020202020204" pitchFamily="34" charset="0"/>
              </a:rPr>
              <a:t>Bullet</a:t>
            </a:r>
            <a:r>
              <a:rPr lang="nl-NL" sz="1000" dirty="0">
                <a:latin typeface="+mj-lt"/>
                <a:cs typeface="Arial" panose="020B0604020202020204" pitchFamily="34" charset="0"/>
              </a:rPr>
              <a:t> (16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7" name="TextBox 16"/>
          <p:cNvSpPr txBox="1"/>
          <p:nvPr userDrawn="1"/>
        </p:nvSpPr>
        <p:spPr>
          <a:xfrm>
            <a:off x="-2083419" y="3329531"/>
            <a:ext cx="1693619" cy="246221"/>
          </a:xfrm>
          <a:prstGeom prst="rect">
            <a:avLst/>
          </a:prstGeom>
          <a:noFill/>
        </p:spPr>
        <p:txBody>
          <a:bodyPr wrap="square" rtlCol="0">
            <a:spAutoFit/>
          </a:bodyPr>
          <a:lstStyle/>
          <a:p>
            <a:r>
              <a:rPr lang="nl-NL" sz="1000" b="1" dirty="0">
                <a:solidFill>
                  <a:schemeClr val="accent1"/>
                </a:solidFill>
                <a:latin typeface="+mj-lt"/>
                <a:cs typeface="Arial" panose="020B0604020202020204" pitchFamily="34" charset="0"/>
              </a:rPr>
              <a:t>Kopje (24 </a:t>
            </a:r>
            <a:r>
              <a:rPr lang="nl-NL" sz="1000" b="1" dirty="0" err="1">
                <a:solidFill>
                  <a:schemeClr val="accent1"/>
                </a:solidFill>
                <a:latin typeface="+mj-lt"/>
                <a:cs typeface="Arial" panose="020B0604020202020204" pitchFamily="34" charset="0"/>
              </a:rPr>
              <a:t>pt</a:t>
            </a:r>
            <a:r>
              <a:rPr lang="nl-NL" sz="1000" b="1" dirty="0">
                <a:solidFill>
                  <a:schemeClr val="accent1"/>
                </a:solidFill>
                <a:latin typeface="+mj-lt"/>
                <a:cs typeface="Arial" panose="020B0604020202020204" pitchFamily="34" charset="0"/>
              </a:rPr>
              <a:t>)</a:t>
            </a:r>
            <a:endParaRPr lang="en-US" sz="1000" b="1" dirty="0">
              <a:solidFill>
                <a:schemeClr val="accent1"/>
              </a:solidFill>
              <a:latin typeface="+mj-lt"/>
              <a:cs typeface="Arial" panose="020B0604020202020204" pitchFamily="34" charset="0"/>
            </a:endParaRPr>
          </a:p>
        </p:txBody>
      </p:sp>
      <p:sp>
        <p:nvSpPr>
          <p:cNvPr id="18" name="TextBox 17"/>
          <p:cNvSpPr txBox="1"/>
          <p:nvPr userDrawn="1"/>
        </p:nvSpPr>
        <p:spPr>
          <a:xfrm>
            <a:off x="-2093659" y="3636326"/>
            <a:ext cx="1693619" cy="246221"/>
          </a:xfrm>
          <a:prstGeom prst="rect">
            <a:avLst/>
          </a:prstGeom>
          <a:noFill/>
        </p:spPr>
        <p:txBody>
          <a:bodyPr wrap="square" rtlCol="0">
            <a:spAutoFit/>
          </a:bodyPr>
          <a:lstStyle/>
          <a:p>
            <a:r>
              <a:rPr lang="nl-NL" sz="1000" i="1" dirty="0">
                <a:solidFill>
                  <a:schemeClr val="accent1"/>
                </a:solidFill>
                <a:latin typeface="+mj-lt"/>
                <a:cs typeface="Arial" panose="020B0604020202020204" pitchFamily="34" charset="0"/>
              </a:rPr>
              <a:t>Kopje (16 </a:t>
            </a:r>
            <a:r>
              <a:rPr lang="nl-NL" sz="1000" i="1" dirty="0" err="1">
                <a:solidFill>
                  <a:schemeClr val="accent1"/>
                </a:solidFill>
                <a:latin typeface="+mj-lt"/>
                <a:cs typeface="Arial" panose="020B0604020202020204" pitchFamily="34" charset="0"/>
              </a:rPr>
              <a:t>pt</a:t>
            </a:r>
            <a:r>
              <a:rPr lang="nl-NL" sz="1000" i="1" dirty="0">
                <a:solidFill>
                  <a:schemeClr val="accent1"/>
                </a:solidFill>
                <a:latin typeface="+mj-lt"/>
                <a:cs typeface="Arial" panose="020B0604020202020204" pitchFamily="34" charset="0"/>
              </a:rPr>
              <a:t>)</a:t>
            </a:r>
            <a:endParaRPr lang="en-US" sz="1000" i="1" dirty="0">
              <a:solidFill>
                <a:schemeClr val="accent1"/>
              </a:solidFill>
              <a:latin typeface="+mj-lt"/>
              <a:cs typeface="Arial" panose="020B0604020202020204" pitchFamily="34" charset="0"/>
            </a:endParaRPr>
          </a:p>
        </p:txBody>
      </p:sp>
      <p:grpSp>
        <p:nvGrpSpPr>
          <p:cNvPr id="19" name="Group 18"/>
          <p:cNvGrpSpPr/>
          <p:nvPr userDrawn="1"/>
        </p:nvGrpSpPr>
        <p:grpSpPr>
          <a:xfrm>
            <a:off x="-2425457" y="2431921"/>
            <a:ext cx="288032" cy="276999"/>
            <a:chOff x="12492689" y="2721406"/>
            <a:chExt cx="288032" cy="276999"/>
          </a:xfrm>
        </p:grpSpPr>
        <p:sp>
          <p:nvSpPr>
            <p:cNvPr id="20" name="Rectangle 19"/>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2" name="Group 21"/>
          <p:cNvGrpSpPr/>
          <p:nvPr userDrawn="1"/>
        </p:nvGrpSpPr>
        <p:grpSpPr>
          <a:xfrm>
            <a:off x="-2426044" y="2725767"/>
            <a:ext cx="288032" cy="276999"/>
            <a:chOff x="12492689" y="2721406"/>
            <a:chExt cx="288032" cy="276999"/>
          </a:xfrm>
        </p:grpSpPr>
        <p:sp>
          <p:nvSpPr>
            <p:cNvPr id="23" name="Rectangle 2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5" name="Group 24"/>
          <p:cNvGrpSpPr/>
          <p:nvPr userDrawn="1"/>
        </p:nvGrpSpPr>
        <p:grpSpPr>
          <a:xfrm>
            <a:off x="-2425457" y="3023105"/>
            <a:ext cx="288032" cy="276999"/>
            <a:chOff x="12492689" y="2721406"/>
            <a:chExt cx="288032" cy="276999"/>
          </a:xfrm>
        </p:grpSpPr>
        <p:sp>
          <p:nvSpPr>
            <p:cNvPr id="26" name="Rectangle 2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8" name="Group 27"/>
          <p:cNvGrpSpPr/>
          <p:nvPr userDrawn="1"/>
        </p:nvGrpSpPr>
        <p:grpSpPr>
          <a:xfrm>
            <a:off x="-2425457" y="3329531"/>
            <a:ext cx="288032" cy="276999"/>
            <a:chOff x="12492689" y="2721406"/>
            <a:chExt cx="288032" cy="276999"/>
          </a:xfrm>
        </p:grpSpPr>
        <p:sp>
          <p:nvSpPr>
            <p:cNvPr id="29" name="Rectangle 28"/>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1" name="Group 30"/>
          <p:cNvGrpSpPr/>
          <p:nvPr userDrawn="1"/>
        </p:nvGrpSpPr>
        <p:grpSpPr>
          <a:xfrm>
            <a:off x="-2427768" y="3630519"/>
            <a:ext cx="288032" cy="276999"/>
            <a:chOff x="12492689" y="2721406"/>
            <a:chExt cx="288032" cy="276999"/>
          </a:xfrm>
        </p:grpSpPr>
        <p:sp>
          <p:nvSpPr>
            <p:cNvPr id="32" name="Rectangle 3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5</a:t>
              </a:r>
              <a:endParaRPr lang="en-US" sz="12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577057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oud met grafiek">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89315" y="1980000"/>
            <a:ext cx="6398773" cy="4630739"/>
          </a:xfrm>
        </p:spPr>
        <p:txBody>
          <a:bodyPr/>
          <a:lstStyle>
            <a:lvl1pPr>
              <a:defRPr>
                <a:solidFill>
                  <a:schemeClr val="tx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useBgFill="1">
        <p:nvSpPr>
          <p:cNvPr id="9" name="Chart Placeholder 8">
            <a:extLst>
              <a:ext uri="{FF2B5EF4-FFF2-40B4-BE49-F238E27FC236}">
                <a16:creationId xmlns:a16="http://schemas.microsoft.com/office/drawing/2014/main" id="{006DB82F-8DD8-4627-ADF9-B9C04CE52499}"/>
              </a:ext>
            </a:extLst>
          </p:cNvPr>
          <p:cNvSpPr>
            <a:spLocks noGrp="1"/>
          </p:cNvSpPr>
          <p:nvPr>
            <p:ph type="chart" sz="quarter" idx="10" hasCustomPrompt="1"/>
          </p:nvPr>
        </p:nvSpPr>
        <p:spPr>
          <a:xfrm>
            <a:off x="7104063" y="1980000"/>
            <a:ext cx="4545012" cy="4630738"/>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a:t>
            </a:r>
            <a:r>
              <a:rPr lang="nl-NL" dirty="0" err="1"/>
              <a:t>chart</a:t>
            </a:r>
            <a:endParaRPr lang="nl-NL" dirty="0"/>
          </a:p>
        </p:txBody>
      </p:sp>
      <p:sp>
        <p:nvSpPr>
          <p:cNvPr id="4" name="Title 3">
            <a:extLst>
              <a:ext uri="{FF2B5EF4-FFF2-40B4-BE49-F238E27FC236}">
                <a16:creationId xmlns:a16="http://schemas.microsoft.com/office/drawing/2014/main" id="{9A3FEB5E-4A4C-4FFF-87D9-D1B9FD8CEDDE}"/>
              </a:ext>
            </a:extLst>
          </p:cNvPr>
          <p:cNvSpPr>
            <a:spLocks noGrp="1"/>
          </p:cNvSpPr>
          <p:nvPr>
            <p:ph type="title" hasCustomPrompt="1"/>
          </p:nvPr>
        </p:nvSpPr>
        <p:spPr/>
        <p:txBody>
          <a:bodyPr/>
          <a:lstStyle>
            <a:lvl1pPr>
              <a:defRPr/>
            </a:lvl1pPr>
          </a:lstStyle>
          <a:p>
            <a:r>
              <a:rPr lang="en-US" dirty="0"/>
              <a:t>Click to edit Master title style </a:t>
            </a:r>
            <a:endParaRPr lang="x-none"/>
          </a:p>
        </p:txBody>
      </p:sp>
    </p:spTree>
    <p:extLst>
      <p:ext uri="{BB962C8B-B14F-4D97-AF65-F5344CB8AC3E}">
        <p14:creationId xmlns:p14="http://schemas.microsoft.com/office/powerpoint/2010/main" val="25836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50/50">
    <p:spTree>
      <p:nvGrpSpPr>
        <p:cNvPr id="1" name=""/>
        <p:cNvGrpSpPr/>
        <p:nvPr/>
      </p:nvGrpSpPr>
      <p:grpSpPr>
        <a:xfrm>
          <a:off x="0" y="0"/>
          <a:ext cx="0" cy="0"/>
          <a:chOff x="0" y="0"/>
          <a:chExt cx="0" cy="0"/>
        </a:xfrm>
      </p:grpSpPr>
      <p:sp useBgFill="1">
        <p:nvSpPr>
          <p:cNvPr id="10" name="Picture Placeholder 9">
            <a:extLst>
              <a:ext uri="{FF2B5EF4-FFF2-40B4-BE49-F238E27FC236}">
                <a16:creationId xmlns:a16="http://schemas.microsoft.com/office/drawing/2014/main" id="{7D111C98-D5EF-4008-AE50-102F4F1993E6}"/>
              </a:ext>
            </a:extLst>
          </p:cNvPr>
          <p:cNvSpPr>
            <a:spLocks noGrp="1"/>
          </p:cNvSpPr>
          <p:nvPr>
            <p:ph type="pic" sz="quarter" idx="13" hasCustomPrompt="1"/>
          </p:nvPr>
        </p:nvSpPr>
        <p:spPr>
          <a:xfrm>
            <a:off x="6456362" y="0"/>
            <a:ext cx="5735638" cy="6858000"/>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p:nvSpPr>
          <p:cNvPr id="2" name="Title 1"/>
          <p:cNvSpPr>
            <a:spLocks noGrp="1"/>
          </p:cNvSpPr>
          <p:nvPr>
            <p:ph type="title"/>
          </p:nvPr>
        </p:nvSpPr>
        <p:spPr>
          <a:xfrm>
            <a:off x="489600" y="907200"/>
            <a:ext cx="5616576" cy="936103"/>
          </a:xfrm>
        </p:spPr>
        <p:txBody>
          <a:bodyPr anchor="b">
            <a:noAutofit/>
          </a:bodyPr>
          <a:lstStyle>
            <a:lvl1pPr>
              <a:defRPr sz="3600">
                <a:solidFill>
                  <a:schemeClr val="accent1"/>
                </a:solidFill>
              </a:defRPr>
            </a:lvl1pPr>
          </a:lstStyle>
          <a:p>
            <a:r>
              <a:rPr lang="en-US" dirty="0"/>
              <a:t>Click to edit Master title style</a:t>
            </a:r>
            <a:endParaRPr lang="nl-NL" dirty="0"/>
          </a:p>
        </p:txBody>
      </p:sp>
      <p:sp>
        <p:nvSpPr>
          <p:cNvPr id="12" name="Text Placeholder 11">
            <a:extLst>
              <a:ext uri="{FF2B5EF4-FFF2-40B4-BE49-F238E27FC236}">
                <a16:creationId xmlns:a16="http://schemas.microsoft.com/office/drawing/2014/main" id="{6F7496B7-E71A-4615-93AC-7A3B3AB33B6B}"/>
              </a:ext>
            </a:extLst>
          </p:cNvPr>
          <p:cNvSpPr>
            <a:spLocks noGrp="1"/>
          </p:cNvSpPr>
          <p:nvPr>
            <p:ph type="body" sz="quarter" idx="14"/>
          </p:nvPr>
        </p:nvSpPr>
        <p:spPr>
          <a:xfrm>
            <a:off x="489600" y="1980000"/>
            <a:ext cx="5616576" cy="4249191"/>
          </a:xfrm>
        </p:spPr>
        <p:txBody>
          <a:bodyPr/>
          <a:lstStyle>
            <a:lvl1pPr>
              <a:spcBef>
                <a:spcPts val="0"/>
              </a:spcBef>
              <a:defRPr>
                <a:solidFill>
                  <a:schemeClr val="tx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5" name="TextBox 4"/>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50% tekst + 50% afbeelding </a:t>
            </a:r>
            <a:endParaRPr lang="en-US" b="1" dirty="0">
              <a:solidFill>
                <a:schemeClr val="accent1"/>
              </a:solidFill>
              <a:latin typeface="Arial" panose="020B0604020202020204" pitchFamily="34" charset="0"/>
              <a:cs typeface="Arial" panose="020B0604020202020204" pitchFamily="34" charset="0"/>
            </a:endParaRPr>
          </a:p>
        </p:txBody>
      </p:sp>
      <p:sp>
        <p:nvSpPr>
          <p:cNvPr id="6" name="TextBox 5"/>
          <p:cNvSpPr txBox="1"/>
          <p:nvPr userDrawn="1"/>
        </p:nvSpPr>
        <p:spPr>
          <a:xfrm>
            <a:off x="-2508956"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Werken met tekst niveaus</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7" name="Straight Connector 6"/>
          <p:cNvCxnSpPr/>
          <p:nvPr userDrawn="1"/>
        </p:nvCxnSpPr>
        <p:spPr>
          <a:xfrm>
            <a:off x="-2436948"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2436948" y="205438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9"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5962" t="15444" r="5868" b="19995"/>
          <a:stretch/>
        </p:blipFill>
        <p:spPr bwMode="auto">
          <a:xfrm>
            <a:off x="-2310934" y="1272882"/>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p:cNvSpPr txBox="1"/>
          <p:nvPr userDrawn="1"/>
        </p:nvSpPr>
        <p:spPr>
          <a:xfrm>
            <a:off x="-2409976" y="476672"/>
            <a:ext cx="2133267" cy="7848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Het UvA sjabloon heeft een aantal voorgeprogrammeerde tekst niveaus. Ga naar </a:t>
            </a:r>
            <a:r>
              <a:rPr lang="nl-NL" sz="900" b="1" dirty="0">
                <a:latin typeface="Arial" panose="020B0604020202020204" pitchFamily="34" charset="0"/>
                <a:cs typeface="Arial" panose="020B0604020202020204" pitchFamily="34" charset="0"/>
              </a:rPr>
              <a:t>‘Home’ </a:t>
            </a:r>
            <a:r>
              <a:rPr lang="nl-NL" sz="900" dirty="0">
                <a:latin typeface="Arial" panose="020B0604020202020204" pitchFamily="34" charset="0"/>
                <a:cs typeface="Arial" panose="020B0604020202020204" pitchFamily="34" charset="0"/>
              </a:rPr>
              <a:t>en dan naar </a:t>
            </a:r>
            <a:r>
              <a:rPr lang="nl-NL" sz="900" b="1" dirty="0">
                <a:latin typeface="Arial" panose="020B0604020202020204" pitchFamily="34" charset="0"/>
                <a:cs typeface="Arial" panose="020B0604020202020204" pitchFamily="34" charset="0"/>
              </a:rPr>
              <a:t>‘Alinea’ </a:t>
            </a:r>
            <a:r>
              <a:rPr lang="nl-NL" sz="900" dirty="0">
                <a:latin typeface="Arial" panose="020B0604020202020204" pitchFamily="34" charset="0"/>
                <a:cs typeface="Arial" panose="020B0604020202020204" pitchFamily="34" charset="0"/>
              </a:rPr>
              <a:t>om eenvoudig te schakelen tussen de verschillende niveaus</a:t>
            </a:r>
            <a:endParaRPr lang="en-US" sz="900" b="1" dirty="0">
              <a:latin typeface="Arial" panose="020B0604020202020204" pitchFamily="34" charset="0"/>
              <a:cs typeface="Arial" panose="020B0604020202020204" pitchFamily="34" charset="0"/>
            </a:endParaRPr>
          </a:p>
        </p:txBody>
      </p:sp>
      <p:sp>
        <p:nvSpPr>
          <p:cNvPr id="13" name="TextBox 12"/>
          <p:cNvSpPr txBox="1"/>
          <p:nvPr userDrawn="1"/>
        </p:nvSpPr>
        <p:spPr>
          <a:xfrm>
            <a:off x="-1896800" y="1693275"/>
            <a:ext cx="1080032"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omlaag</a:t>
            </a:r>
            <a:endParaRPr lang="en-US" sz="900" b="1" dirty="0">
              <a:solidFill>
                <a:schemeClr val="accent1"/>
              </a:solidFill>
              <a:latin typeface="Arial" panose="020B0604020202020204" pitchFamily="34" charset="0"/>
              <a:cs typeface="Arial" panose="020B0604020202020204" pitchFamily="34" charset="0"/>
            </a:endParaRPr>
          </a:p>
        </p:txBody>
      </p:sp>
      <p:sp>
        <p:nvSpPr>
          <p:cNvPr id="14" name="TextBox 13"/>
          <p:cNvSpPr txBox="1"/>
          <p:nvPr userDrawn="1"/>
        </p:nvSpPr>
        <p:spPr>
          <a:xfrm>
            <a:off x="-1896888" y="1322862"/>
            <a:ext cx="1080120"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omhoog</a:t>
            </a:r>
            <a:endParaRPr lang="en-US" sz="900" b="1" dirty="0">
              <a:solidFill>
                <a:schemeClr val="accent1"/>
              </a:solidFill>
              <a:latin typeface="Arial" panose="020B0604020202020204" pitchFamily="34" charset="0"/>
              <a:cs typeface="Arial" panose="020B0604020202020204" pitchFamily="34" charset="0"/>
            </a:endParaRPr>
          </a:p>
        </p:txBody>
      </p:sp>
      <p:pic>
        <p:nvPicPr>
          <p:cNvPr id="15"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675" t="13612" r="47155" b="21827"/>
          <a:stretch/>
        </p:blipFill>
        <p:spPr bwMode="auto">
          <a:xfrm>
            <a:off x="-2310934" y="1628800"/>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TextBox 15"/>
          <p:cNvSpPr txBox="1"/>
          <p:nvPr userDrawn="1"/>
        </p:nvSpPr>
        <p:spPr>
          <a:xfrm>
            <a:off x="-2508956" y="2084657"/>
            <a:ext cx="1376953" cy="246221"/>
          </a:xfrm>
          <a:prstGeom prst="rect">
            <a:avLst/>
          </a:prstGeom>
          <a:noFill/>
        </p:spPr>
        <p:txBody>
          <a:bodyPr wrap="square" rtlCol="0">
            <a:spAutoFit/>
          </a:bodyPr>
          <a:lstStyle/>
          <a:p>
            <a:r>
              <a:rPr lang="nl-NL" sz="1000" b="1" dirty="0">
                <a:solidFill>
                  <a:schemeClr val="accent1"/>
                </a:solidFill>
                <a:latin typeface="Arial" panose="020B0604020202020204" pitchFamily="34" charset="0"/>
                <a:cs typeface="Arial" panose="020B0604020202020204" pitchFamily="34" charset="0"/>
              </a:rPr>
              <a:t>Tekstniveaus</a:t>
            </a:r>
            <a:endParaRPr lang="en-US" sz="1000" b="1" dirty="0">
              <a:solidFill>
                <a:schemeClr val="accent1"/>
              </a:solidFill>
              <a:latin typeface="Arial" panose="020B0604020202020204" pitchFamily="34" charset="0"/>
              <a:cs typeface="Arial" panose="020B0604020202020204" pitchFamily="34" charset="0"/>
            </a:endParaRPr>
          </a:p>
        </p:txBody>
      </p:sp>
      <p:sp>
        <p:nvSpPr>
          <p:cNvPr id="17" name="TextBox 16"/>
          <p:cNvSpPr txBox="1"/>
          <p:nvPr userDrawn="1"/>
        </p:nvSpPr>
        <p:spPr>
          <a:xfrm>
            <a:off x="-2166918" y="2453422"/>
            <a:ext cx="1854206" cy="246221"/>
          </a:xfrm>
          <a:prstGeom prst="rect">
            <a:avLst/>
          </a:prstGeom>
          <a:noFill/>
        </p:spPr>
        <p:txBody>
          <a:bodyPr wrap="square" rtlCol="0">
            <a:spAutoFit/>
          </a:bodyPr>
          <a:lstStyle/>
          <a:p>
            <a:r>
              <a:rPr lang="nl-NL" sz="1000" dirty="0">
                <a:latin typeface="+mj-lt"/>
                <a:cs typeface="Arial" panose="020B0604020202020204" pitchFamily="34" charset="0"/>
              </a:rPr>
              <a:t>Platte tekst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8" name="TextBox 17"/>
          <p:cNvSpPr txBox="1"/>
          <p:nvPr userDrawn="1"/>
        </p:nvSpPr>
        <p:spPr>
          <a:xfrm>
            <a:off x="-2169590" y="2723262"/>
            <a:ext cx="1854206" cy="246221"/>
          </a:xfrm>
          <a:prstGeom prst="rect">
            <a:avLst/>
          </a:prstGeom>
          <a:noFill/>
        </p:spPr>
        <p:txBody>
          <a:bodyPr wrap="square" rtlCol="0">
            <a:spAutoFit/>
          </a:bodyPr>
          <a:lstStyle/>
          <a:p>
            <a:pPr marL="171450" indent="-171450">
              <a:buFont typeface="Arial" panose="020B0604020202020204" pitchFamily="34" charset="0"/>
              <a:buChar char="•"/>
            </a:pPr>
            <a:r>
              <a:rPr lang="nl-NL" sz="1000" dirty="0" err="1">
                <a:latin typeface="+mj-lt"/>
                <a:cs typeface="Arial" panose="020B0604020202020204" pitchFamily="34" charset="0"/>
              </a:rPr>
              <a:t>Bullet</a:t>
            </a:r>
            <a:r>
              <a:rPr lang="nl-NL" sz="1000" dirty="0">
                <a:latin typeface="+mj-lt"/>
                <a:cs typeface="Arial" panose="020B0604020202020204" pitchFamily="34" charset="0"/>
              </a:rPr>
              <a: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9" name="TextBox 18"/>
          <p:cNvSpPr txBox="1"/>
          <p:nvPr userDrawn="1"/>
        </p:nvSpPr>
        <p:spPr>
          <a:xfrm>
            <a:off x="-2083419" y="3023105"/>
            <a:ext cx="1693619" cy="246221"/>
          </a:xfrm>
          <a:prstGeom prst="rect">
            <a:avLst/>
          </a:prstGeom>
          <a:noFill/>
        </p:spPr>
        <p:txBody>
          <a:bodyPr wrap="square" rtlCol="0">
            <a:spAutoFit/>
          </a:bodyPr>
          <a:lstStyle/>
          <a:p>
            <a:pPr marL="360363" lvl="1" indent="-180975">
              <a:buFont typeface="Arial" panose="020B0604020202020204" pitchFamily="34" charset="0"/>
              <a:buChar char="•"/>
            </a:pPr>
            <a:r>
              <a:rPr lang="nl-NL" sz="1000" dirty="0">
                <a:latin typeface="+mj-lt"/>
                <a:cs typeface="Arial" panose="020B0604020202020204" pitchFamily="34" charset="0"/>
              </a:rPr>
              <a:t>Sub </a:t>
            </a:r>
            <a:r>
              <a:rPr lang="nl-NL" sz="1000" dirty="0" err="1">
                <a:latin typeface="+mj-lt"/>
                <a:cs typeface="Arial" panose="020B0604020202020204" pitchFamily="34" charset="0"/>
              </a:rPr>
              <a:t>Bullet</a:t>
            </a:r>
            <a:r>
              <a:rPr lang="nl-NL" sz="1000" dirty="0">
                <a:latin typeface="+mj-lt"/>
                <a:cs typeface="Arial" panose="020B0604020202020204" pitchFamily="34" charset="0"/>
              </a:rPr>
              <a:t> (16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20" name="TextBox 19"/>
          <p:cNvSpPr txBox="1"/>
          <p:nvPr userDrawn="1"/>
        </p:nvSpPr>
        <p:spPr>
          <a:xfrm>
            <a:off x="-2083419" y="3329531"/>
            <a:ext cx="1693619" cy="246221"/>
          </a:xfrm>
          <a:prstGeom prst="rect">
            <a:avLst/>
          </a:prstGeom>
          <a:noFill/>
        </p:spPr>
        <p:txBody>
          <a:bodyPr wrap="square" rtlCol="0">
            <a:spAutoFit/>
          </a:bodyPr>
          <a:lstStyle/>
          <a:p>
            <a:r>
              <a:rPr lang="nl-NL" sz="1000" b="1" dirty="0">
                <a:solidFill>
                  <a:schemeClr val="accent1"/>
                </a:solidFill>
                <a:latin typeface="+mj-lt"/>
                <a:cs typeface="Arial" panose="020B0604020202020204" pitchFamily="34" charset="0"/>
              </a:rPr>
              <a:t>Kopje (24 </a:t>
            </a:r>
            <a:r>
              <a:rPr lang="nl-NL" sz="1000" b="1" dirty="0" err="1">
                <a:solidFill>
                  <a:schemeClr val="accent1"/>
                </a:solidFill>
                <a:latin typeface="+mj-lt"/>
                <a:cs typeface="Arial" panose="020B0604020202020204" pitchFamily="34" charset="0"/>
              </a:rPr>
              <a:t>pt</a:t>
            </a:r>
            <a:r>
              <a:rPr lang="nl-NL" sz="1000" b="1" dirty="0">
                <a:solidFill>
                  <a:schemeClr val="accent1"/>
                </a:solidFill>
                <a:latin typeface="+mj-lt"/>
                <a:cs typeface="Arial" panose="020B0604020202020204" pitchFamily="34" charset="0"/>
              </a:rPr>
              <a:t>)</a:t>
            </a:r>
            <a:endParaRPr lang="en-US" sz="1000" b="1" dirty="0">
              <a:solidFill>
                <a:schemeClr val="accent1"/>
              </a:solidFill>
              <a:latin typeface="+mj-lt"/>
              <a:cs typeface="Arial" panose="020B0604020202020204" pitchFamily="34" charset="0"/>
            </a:endParaRPr>
          </a:p>
        </p:txBody>
      </p:sp>
      <p:sp>
        <p:nvSpPr>
          <p:cNvPr id="21" name="TextBox 20"/>
          <p:cNvSpPr txBox="1"/>
          <p:nvPr userDrawn="1"/>
        </p:nvSpPr>
        <p:spPr>
          <a:xfrm>
            <a:off x="-2093659" y="3636326"/>
            <a:ext cx="1693619" cy="246221"/>
          </a:xfrm>
          <a:prstGeom prst="rect">
            <a:avLst/>
          </a:prstGeom>
          <a:noFill/>
        </p:spPr>
        <p:txBody>
          <a:bodyPr wrap="square" rtlCol="0">
            <a:spAutoFit/>
          </a:bodyPr>
          <a:lstStyle/>
          <a:p>
            <a:r>
              <a:rPr lang="nl-NL" sz="1000" i="1" dirty="0">
                <a:solidFill>
                  <a:schemeClr val="accent1"/>
                </a:solidFill>
                <a:latin typeface="+mj-lt"/>
                <a:cs typeface="Arial" panose="020B0604020202020204" pitchFamily="34" charset="0"/>
              </a:rPr>
              <a:t>Kopje (16 </a:t>
            </a:r>
            <a:r>
              <a:rPr lang="nl-NL" sz="1000" i="1" dirty="0" err="1">
                <a:solidFill>
                  <a:schemeClr val="accent1"/>
                </a:solidFill>
                <a:latin typeface="+mj-lt"/>
                <a:cs typeface="Arial" panose="020B0604020202020204" pitchFamily="34" charset="0"/>
              </a:rPr>
              <a:t>pt</a:t>
            </a:r>
            <a:r>
              <a:rPr lang="nl-NL" sz="1000" i="1" dirty="0">
                <a:solidFill>
                  <a:schemeClr val="accent1"/>
                </a:solidFill>
                <a:latin typeface="+mj-lt"/>
                <a:cs typeface="Arial" panose="020B0604020202020204" pitchFamily="34" charset="0"/>
              </a:rPr>
              <a:t>)</a:t>
            </a:r>
            <a:endParaRPr lang="en-US" sz="1000" i="1" dirty="0">
              <a:solidFill>
                <a:schemeClr val="accent1"/>
              </a:solidFill>
              <a:latin typeface="+mj-lt"/>
              <a:cs typeface="Arial" panose="020B0604020202020204" pitchFamily="34" charset="0"/>
            </a:endParaRPr>
          </a:p>
        </p:txBody>
      </p:sp>
      <p:grpSp>
        <p:nvGrpSpPr>
          <p:cNvPr id="22" name="Group 21"/>
          <p:cNvGrpSpPr/>
          <p:nvPr userDrawn="1"/>
        </p:nvGrpSpPr>
        <p:grpSpPr>
          <a:xfrm>
            <a:off x="-2425457" y="2431921"/>
            <a:ext cx="288032" cy="276999"/>
            <a:chOff x="12492689" y="2721406"/>
            <a:chExt cx="288032" cy="276999"/>
          </a:xfrm>
        </p:grpSpPr>
        <p:sp>
          <p:nvSpPr>
            <p:cNvPr id="23" name="Rectangle 2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5" name="Group 24"/>
          <p:cNvGrpSpPr/>
          <p:nvPr userDrawn="1"/>
        </p:nvGrpSpPr>
        <p:grpSpPr>
          <a:xfrm>
            <a:off x="-2426044" y="2725767"/>
            <a:ext cx="288032" cy="276999"/>
            <a:chOff x="12492689" y="2721406"/>
            <a:chExt cx="288032" cy="276999"/>
          </a:xfrm>
        </p:grpSpPr>
        <p:sp>
          <p:nvSpPr>
            <p:cNvPr id="26" name="Rectangle 2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8" name="Group 27"/>
          <p:cNvGrpSpPr/>
          <p:nvPr userDrawn="1"/>
        </p:nvGrpSpPr>
        <p:grpSpPr>
          <a:xfrm>
            <a:off x="-2425457" y="3023105"/>
            <a:ext cx="288032" cy="276999"/>
            <a:chOff x="12492689" y="2721406"/>
            <a:chExt cx="288032" cy="276999"/>
          </a:xfrm>
        </p:grpSpPr>
        <p:sp>
          <p:nvSpPr>
            <p:cNvPr id="29" name="Rectangle 28"/>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1" name="Group 30"/>
          <p:cNvGrpSpPr/>
          <p:nvPr userDrawn="1"/>
        </p:nvGrpSpPr>
        <p:grpSpPr>
          <a:xfrm>
            <a:off x="-2425457" y="3329531"/>
            <a:ext cx="288032" cy="276999"/>
            <a:chOff x="12492689" y="2721406"/>
            <a:chExt cx="288032" cy="276999"/>
          </a:xfrm>
        </p:grpSpPr>
        <p:sp>
          <p:nvSpPr>
            <p:cNvPr id="32" name="Rectangle 3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4" name="Group 33"/>
          <p:cNvGrpSpPr/>
          <p:nvPr userDrawn="1"/>
        </p:nvGrpSpPr>
        <p:grpSpPr>
          <a:xfrm>
            <a:off x="-2427768" y="3630519"/>
            <a:ext cx="288032" cy="276999"/>
            <a:chOff x="12492689" y="2721406"/>
            <a:chExt cx="288032" cy="276999"/>
          </a:xfrm>
        </p:grpSpPr>
        <p:sp>
          <p:nvSpPr>
            <p:cNvPr id="35" name="Rectangle 34"/>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5</a:t>
              </a:r>
              <a:endParaRPr lang="en-US" sz="1200" b="1" dirty="0">
                <a:solidFill>
                  <a:schemeClr val="bg1"/>
                </a:solidFill>
                <a:latin typeface="Arial" panose="020B0604020202020204" pitchFamily="34" charset="0"/>
                <a:cs typeface="Arial" panose="020B0604020202020204" pitchFamily="34" charset="0"/>
              </a:endParaRPr>
            </a:p>
          </p:txBody>
        </p:sp>
      </p:grpSp>
      <p:sp>
        <p:nvSpPr>
          <p:cNvPr id="37" name="TextBox 36"/>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38" name="Straight Connector 37"/>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TextBox 38"/>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40" name="Picture 3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41" name="TextBox 40"/>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42" name="Group 41"/>
          <p:cNvGrpSpPr/>
          <p:nvPr userDrawn="1"/>
        </p:nvGrpSpPr>
        <p:grpSpPr>
          <a:xfrm>
            <a:off x="12397928" y="2192379"/>
            <a:ext cx="288032" cy="276999"/>
            <a:chOff x="12494133" y="2712391"/>
            <a:chExt cx="288032" cy="276999"/>
          </a:xfrm>
        </p:grpSpPr>
        <p:sp>
          <p:nvSpPr>
            <p:cNvPr id="43" name="Rectangle 4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45" name="Rectangle 44"/>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47" name="TextBox 46"/>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48"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9" name="Straight Connector 48"/>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50" name="Group 49"/>
          <p:cNvGrpSpPr/>
          <p:nvPr userDrawn="1"/>
        </p:nvGrpSpPr>
        <p:grpSpPr>
          <a:xfrm>
            <a:off x="12397928" y="2837737"/>
            <a:ext cx="288032" cy="276999"/>
            <a:chOff x="12492689" y="2721406"/>
            <a:chExt cx="288032" cy="276999"/>
          </a:xfrm>
        </p:grpSpPr>
        <p:sp>
          <p:nvSpPr>
            <p:cNvPr id="51" name="Rectangle 50"/>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53" name="Straight Connector 52"/>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1576538"/>
      </p:ext>
    </p:extLst>
  </p:cSld>
  <p:clrMapOvr>
    <a:masterClrMapping/>
  </p:clrMapOvr>
  <p:extLst>
    <p:ext uri="{DCECCB84-F9BA-43D5-87BE-67443E8EF086}">
      <p15:sldGuideLst xmlns:p15="http://schemas.microsoft.com/office/powerpoint/2012/main">
        <p15:guide id="3" pos="5120">
          <p15:clr>
            <a:srgbClr val="FBAE40"/>
          </p15:clr>
        </p15:guide>
        <p15:guide id="4" pos="5423">
          <p15:clr>
            <a:srgbClr val="FBAE40"/>
          </p15:clr>
        </p15:guide>
        <p15:guide id="5" pos="3840" userDrawn="1">
          <p15:clr>
            <a:srgbClr val="FBAE40"/>
          </p15:clr>
        </p15:guide>
        <p15:guide id="6" pos="4067"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70/30">
    <p:spTree>
      <p:nvGrpSpPr>
        <p:cNvPr id="1" name=""/>
        <p:cNvGrpSpPr/>
        <p:nvPr/>
      </p:nvGrpSpPr>
      <p:grpSpPr>
        <a:xfrm>
          <a:off x="0" y="0"/>
          <a:ext cx="0" cy="0"/>
          <a:chOff x="0" y="0"/>
          <a:chExt cx="0" cy="0"/>
        </a:xfrm>
      </p:grpSpPr>
      <p:sp useBgFill="1">
        <p:nvSpPr>
          <p:cNvPr id="10" name="Picture Placeholder 9">
            <a:extLst>
              <a:ext uri="{FF2B5EF4-FFF2-40B4-BE49-F238E27FC236}">
                <a16:creationId xmlns:a16="http://schemas.microsoft.com/office/drawing/2014/main" id="{7D111C98-D5EF-4008-AE50-102F4F1993E6}"/>
              </a:ext>
            </a:extLst>
          </p:cNvPr>
          <p:cNvSpPr>
            <a:spLocks noGrp="1"/>
          </p:cNvSpPr>
          <p:nvPr>
            <p:ph type="pic" sz="quarter" idx="13" hasCustomPrompt="1"/>
          </p:nvPr>
        </p:nvSpPr>
        <p:spPr>
          <a:xfrm>
            <a:off x="8716616" y="0"/>
            <a:ext cx="3475383" cy="6858000"/>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picture</a:t>
            </a:r>
          </a:p>
        </p:txBody>
      </p:sp>
      <p:sp>
        <p:nvSpPr>
          <p:cNvPr id="2" name="Title 1"/>
          <p:cNvSpPr>
            <a:spLocks noGrp="1"/>
          </p:cNvSpPr>
          <p:nvPr>
            <p:ph type="title"/>
          </p:nvPr>
        </p:nvSpPr>
        <p:spPr>
          <a:xfrm>
            <a:off x="489600" y="907200"/>
            <a:ext cx="7992887" cy="936103"/>
          </a:xfrm>
        </p:spPr>
        <p:txBody>
          <a:bodyPr anchor="b"/>
          <a:lstStyle>
            <a:lvl1pPr>
              <a:defRPr sz="3600">
                <a:solidFill>
                  <a:schemeClr val="accent1"/>
                </a:solidFill>
              </a:defRPr>
            </a:lvl1pPr>
          </a:lstStyle>
          <a:p>
            <a:r>
              <a:rPr lang="en-US" dirty="0"/>
              <a:t>Click to edit Master title style</a:t>
            </a:r>
            <a:endParaRPr lang="nl-NL" dirty="0"/>
          </a:p>
        </p:txBody>
      </p:sp>
      <p:sp>
        <p:nvSpPr>
          <p:cNvPr id="12" name="Text Placeholder 11">
            <a:extLst>
              <a:ext uri="{FF2B5EF4-FFF2-40B4-BE49-F238E27FC236}">
                <a16:creationId xmlns:a16="http://schemas.microsoft.com/office/drawing/2014/main" id="{6F7496B7-E71A-4615-93AC-7A3B3AB33B6B}"/>
              </a:ext>
            </a:extLst>
          </p:cNvPr>
          <p:cNvSpPr>
            <a:spLocks noGrp="1"/>
          </p:cNvSpPr>
          <p:nvPr>
            <p:ph type="body" sz="quarter" idx="14"/>
          </p:nvPr>
        </p:nvSpPr>
        <p:spPr>
          <a:xfrm>
            <a:off x="489600" y="1980000"/>
            <a:ext cx="7992887" cy="4249191"/>
          </a:xfrm>
        </p:spPr>
        <p:txBody>
          <a:bodyPr/>
          <a:lstStyle>
            <a:lvl1pPr>
              <a:spcBef>
                <a:spcPts val="0"/>
              </a:spcBef>
              <a:defRPr>
                <a:solidFill>
                  <a:schemeClr val="tx1"/>
                </a:solidFill>
              </a:defRPr>
            </a:lvl1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NL" dirty="0"/>
          </a:p>
        </p:txBody>
      </p:sp>
      <p:sp>
        <p:nvSpPr>
          <p:cNvPr id="5" name="TextBox 4"/>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75% tekst + 25% afbeelding </a:t>
            </a:r>
            <a:endParaRPr lang="en-US" b="1" dirty="0">
              <a:solidFill>
                <a:schemeClr val="accent1"/>
              </a:solidFill>
              <a:latin typeface="Arial" panose="020B0604020202020204" pitchFamily="34" charset="0"/>
              <a:cs typeface="Arial" panose="020B0604020202020204" pitchFamily="34" charset="0"/>
            </a:endParaRPr>
          </a:p>
        </p:txBody>
      </p:sp>
      <p:sp>
        <p:nvSpPr>
          <p:cNvPr id="6" name="TextBox 5"/>
          <p:cNvSpPr txBox="1"/>
          <p:nvPr userDrawn="1"/>
        </p:nvSpPr>
        <p:spPr>
          <a:xfrm>
            <a:off x="-2508956"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Werken met tekst niveaus</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7" name="Straight Connector 6"/>
          <p:cNvCxnSpPr/>
          <p:nvPr userDrawn="1"/>
        </p:nvCxnSpPr>
        <p:spPr>
          <a:xfrm>
            <a:off x="-2436948"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2436948" y="205438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9"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5962" t="15444" r="5868" b="19995"/>
          <a:stretch/>
        </p:blipFill>
        <p:spPr bwMode="auto">
          <a:xfrm>
            <a:off x="-2310934" y="1272882"/>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p:cNvSpPr txBox="1"/>
          <p:nvPr userDrawn="1"/>
        </p:nvSpPr>
        <p:spPr>
          <a:xfrm>
            <a:off x="-2409976" y="476672"/>
            <a:ext cx="2133267" cy="7848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Het UvA sjabloon heeft een aantal voorgeprogrammeerde tekst niveaus. Ga naar </a:t>
            </a:r>
            <a:r>
              <a:rPr lang="nl-NL" sz="900" b="1" dirty="0">
                <a:latin typeface="Arial" panose="020B0604020202020204" pitchFamily="34" charset="0"/>
                <a:cs typeface="Arial" panose="020B0604020202020204" pitchFamily="34" charset="0"/>
              </a:rPr>
              <a:t>‘Home’ </a:t>
            </a:r>
            <a:r>
              <a:rPr lang="nl-NL" sz="900" dirty="0">
                <a:latin typeface="Arial" panose="020B0604020202020204" pitchFamily="34" charset="0"/>
                <a:cs typeface="Arial" panose="020B0604020202020204" pitchFamily="34" charset="0"/>
              </a:rPr>
              <a:t>en dan naar </a:t>
            </a:r>
            <a:r>
              <a:rPr lang="nl-NL" sz="900" b="1" dirty="0">
                <a:latin typeface="Arial" panose="020B0604020202020204" pitchFamily="34" charset="0"/>
                <a:cs typeface="Arial" panose="020B0604020202020204" pitchFamily="34" charset="0"/>
              </a:rPr>
              <a:t>‘Alinea’ </a:t>
            </a:r>
            <a:r>
              <a:rPr lang="nl-NL" sz="900" dirty="0">
                <a:latin typeface="Arial" panose="020B0604020202020204" pitchFamily="34" charset="0"/>
                <a:cs typeface="Arial" panose="020B0604020202020204" pitchFamily="34" charset="0"/>
              </a:rPr>
              <a:t>om eenvoudig te schakelen tussen de verschillende niveaus</a:t>
            </a:r>
            <a:endParaRPr lang="en-US" sz="900" b="1" dirty="0">
              <a:latin typeface="Arial" panose="020B0604020202020204" pitchFamily="34" charset="0"/>
              <a:cs typeface="Arial" panose="020B0604020202020204" pitchFamily="34" charset="0"/>
            </a:endParaRPr>
          </a:p>
        </p:txBody>
      </p:sp>
      <p:sp>
        <p:nvSpPr>
          <p:cNvPr id="13" name="TextBox 12"/>
          <p:cNvSpPr txBox="1"/>
          <p:nvPr userDrawn="1"/>
        </p:nvSpPr>
        <p:spPr>
          <a:xfrm>
            <a:off x="-1896800" y="1693275"/>
            <a:ext cx="1080032"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omlaag</a:t>
            </a:r>
            <a:endParaRPr lang="en-US" sz="900" b="1" dirty="0">
              <a:solidFill>
                <a:schemeClr val="accent1"/>
              </a:solidFill>
              <a:latin typeface="Arial" panose="020B0604020202020204" pitchFamily="34" charset="0"/>
              <a:cs typeface="Arial" panose="020B0604020202020204" pitchFamily="34" charset="0"/>
            </a:endParaRPr>
          </a:p>
        </p:txBody>
      </p:sp>
      <p:sp>
        <p:nvSpPr>
          <p:cNvPr id="14" name="TextBox 13"/>
          <p:cNvSpPr txBox="1"/>
          <p:nvPr userDrawn="1"/>
        </p:nvSpPr>
        <p:spPr>
          <a:xfrm>
            <a:off x="-1896888" y="1322862"/>
            <a:ext cx="1080120"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omhoog</a:t>
            </a:r>
            <a:endParaRPr lang="en-US" sz="900" b="1" dirty="0">
              <a:solidFill>
                <a:schemeClr val="accent1"/>
              </a:solidFill>
              <a:latin typeface="Arial" panose="020B0604020202020204" pitchFamily="34" charset="0"/>
              <a:cs typeface="Arial" panose="020B0604020202020204" pitchFamily="34" charset="0"/>
            </a:endParaRPr>
          </a:p>
        </p:txBody>
      </p:sp>
      <p:pic>
        <p:nvPicPr>
          <p:cNvPr id="15"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675" t="13612" r="47155" b="21827"/>
          <a:stretch/>
        </p:blipFill>
        <p:spPr bwMode="auto">
          <a:xfrm>
            <a:off x="-2310934" y="1628800"/>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TextBox 15"/>
          <p:cNvSpPr txBox="1"/>
          <p:nvPr userDrawn="1"/>
        </p:nvSpPr>
        <p:spPr>
          <a:xfrm>
            <a:off x="-2508956" y="2084657"/>
            <a:ext cx="1376953" cy="246221"/>
          </a:xfrm>
          <a:prstGeom prst="rect">
            <a:avLst/>
          </a:prstGeom>
          <a:noFill/>
        </p:spPr>
        <p:txBody>
          <a:bodyPr wrap="square" rtlCol="0">
            <a:spAutoFit/>
          </a:bodyPr>
          <a:lstStyle/>
          <a:p>
            <a:r>
              <a:rPr lang="nl-NL" sz="1000" b="1" dirty="0">
                <a:solidFill>
                  <a:schemeClr val="accent1"/>
                </a:solidFill>
                <a:latin typeface="Arial" panose="020B0604020202020204" pitchFamily="34" charset="0"/>
                <a:cs typeface="Arial" panose="020B0604020202020204" pitchFamily="34" charset="0"/>
              </a:rPr>
              <a:t>Tekstniveaus</a:t>
            </a:r>
            <a:endParaRPr lang="en-US" sz="1000" b="1" dirty="0">
              <a:solidFill>
                <a:schemeClr val="accent1"/>
              </a:solidFill>
              <a:latin typeface="Arial" panose="020B0604020202020204" pitchFamily="34" charset="0"/>
              <a:cs typeface="Arial" panose="020B0604020202020204" pitchFamily="34" charset="0"/>
            </a:endParaRPr>
          </a:p>
        </p:txBody>
      </p:sp>
      <p:sp>
        <p:nvSpPr>
          <p:cNvPr id="17" name="TextBox 16"/>
          <p:cNvSpPr txBox="1"/>
          <p:nvPr userDrawn="1"/>
        </p:nvSpPr>
        <p:spPr>
          <a:xfrm>
            <a:off x="-2166918" y="2453422"/>
            <a:ext cx="1854206" cy="246221"/>
          </a:xfrm>
          <a:prstGeom prst="rect">
            <a:avLst/>
          </a:prstGeom>
          <a:noFill/>
        </p:spPr>
        <p:txBody>
          <a:bodyPr wrap="square" rtlCol="0">
            <a:spAutoFit/>
          </a:bodyPr>
          <a:lstStyle/>
          <a:p>
            <a:r>
              <a:rPr lang="nl-NL" sz="1000" dirty="0">
                <a:latin typeface="+mj-lt"/>
                <a:cs typeface="Arial" panose="020B0604020202020204" pitchFamily="34" charset="0"/>
              </a:rPr>
              <a:t>Platte tekst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8" name="TextBox 17"/>
          <p:cNvSpPr txBox="1"/>
          <p:nvPr userDrawn="1"/>
        </p:nvSpPr>
        <p:spPr>
          <a:xfrm>
            <a:off x="-2169590" y="2723262"/>
            <a:ext cx="1854206" cy="246221"/>
          </a:xfrm>
          <a:prstGeom prst="rect">
            <a:avLst/>
          </a:prstGeom>
          <a:noFill/>
        </p:spPr>
        <p:txBody>
          <a:bodyPr wrap="square" rtlCol="0">
            <a:spAutoFit/>
          </a:bodyPr>
          <a:lstStyle/>
          <a:p>
            <a:pPr marL="171450" indent="-171450">
              <a:buFont typeface="Arial" panose="020B0604020202020204" pitchFamily="34" charset="0"/>
              <a:buChar char="•"/>
            </a:pPr>
            <a:r>
              <a:rPr lang="nl-NL" sz="1000" dirty="0" err="1">
                <a:latin typeface="+mj-lt"/>
                <a:cs typeface="Arial" panose="020B0604020202020204" pitchFamily="34" charset="0"/>
              </a:rPr>
              <a:t>Bullet</a:t>
            </a:r>
            <a:r>
              <a:rPr lang="nl-NL" sz="1000" dirty="0">
                <a:latin typeface="+mj-lt"/>
                <a:cs typeface="Arial" panose="020B0604020202020204" pitchFamily="34" charset="0"/>
              </a:rPr>
              <a: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19" name="TextBox 18"/>
          <p:cNvSpPr txBox="1"/>
          <p:nvPr userDrawn="1"/>
        </p:nvSpPr>
        <p:spPr>
          <a:xfrm>
            <a:off x="-2083419" y="3023105"/>
            <a:ext cx="1693619" cy="246221"/>
          </a:xfrm>
          <a:prstGeom prst="rect">
            <a:avLst/>
          </a:prstGeom>
          <a:noFill/>
        </p:spPr>
        <p:txBody>
          <a:bodyPr wrap="square" rtlCol="0">
            <a:spAutoFit/>
          </a:bodyPr>
          <a:lstStyle/>
          <a:p>
            <a:pPr marL="360363" lvl="1" indent="-180975">
              <a:buFont typeface="Arial" panose="020B0604020202020204" pitchFamily="34" charset="0"/>
              <a:buChar char="•"/>
            </a:pPr>
            <a:r>
              <a:rPr lang="nl-NL" sz="1000" dirty="0">
                <a:latin typeface="+mj-lt"/>
                <a:cs typeface="Arial" panose="020B0604020202020204" pitchFamily="34" charset="0"/>
              </a:rPr>
              <a:t>Sub </a:t>
            </a:r>
            <a:r>
              <a:rPr lang="nl-NL" sz="1000" dirty="0" err="1">
                <a:latin typeface="+mj-lt"/>
                <a:cs typeface="Arial" panose="020B0604020202020204" pitchFamily="34" charset="0"/>
              </a:rPr>
              <a:t>Bullet</a:t>
            </a:r>
            <a:r>
              <a:rPr lang="nl-NL" sz="1000" dirty="0">
                <a:latin typeface="+mj-lt"/>
                <a:cs typeface="Arial" panose="020B0604020202020204" pitchFamily="34" charset="0"/>
              </a:rPr>
              <a:t> (16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20" name="TextBox 19"/>
          <p:cNvSpPr txBox="1"/>
          <p:nvPr userDrawn="1"/>
        </p:nvSpPr>
        <p:spPr>
          <a:xfrm>
            <a:off x="-2083419" y="3329531"/>
            <a:ext cx="1693619" cy="246221"/>
          </a:xfrm>
          <a:prstGeom prst="rect">
            <a:avLst/>
          </a:prstGeom>
          <a:noFill/>
        </p:spPr>
        <p:txBody>
          <a:bodyPr wrap="square" rtlCol="0">
            <a:spAutoFit/>
          </a:bodyPr>
          <a:lstStyle/>
          <a:p>
            <a:r>
              <a:rPr lang="nl-NL" sz="1000" b="1" dirty="0">
                <a:solidFill>
                  <a:schemeClr val="accent1"/>
                </a:solidFill>
                <a:latin typeface="+mj-lt"/>
                <a:cs typeface="Arial" panose="020B0604020202020204" pitchFamily="34" charset="0"/>
              </a:rPr>
              <a:t>Kopje (24 </a:t>
            </a:r>
            <a:r>
              <a:rPr lang="nl-NL" sz="1000" b="1" dirty="0" err="1">
                <a:solidFill>
                  <a:schemeClr val="accent1"/>
                </a:solidFill>
                <a:latin typeface="+mj-lt"/>
                <a:cs typeface="Arial" panose="020B0604020202020204" pitchFamily="34" charset="0"/>
              </a:rPr>
              <a:t>pt</a:t>
            </a:r>
            <a:r>
              <a:rPr lang="nl-NL" sz="1000" b="1" dirty="0">
                <a:solidFill>
                  <a:schemeClr val="accent1"/>
                </a:solidFill>
                <a:latin typeface="+mj-lt"/>
                <a:cs typeface="Arial" panose="020B0604020202020204" pitchFamily="34" charset="0"/>
              </a:rPr>
              <a:t>)</a:t>
            </a:r>
            <a:endParaRPr lang="en-US" sz="1000" b="1" dirty="0">
              <a:solidFill>
                <a:schemeClr val="accent1"/>
              </a:solidFill>
              <a:latin typeface="+mj-lt"/>
              <a:cs typeface="Arial" panose="020B0604020202020204" pitchFamily="34" charset="0"/>
            </a:endParaRPr>
          </a:p>
        </p:txBody>
      </p:sp>
      <p:sp>
        <p:nvSpPr>
          <p:cNvPr id="21" name="TextBox 20"/>
          <p:cNvSpPr txBox="1"/>
          <p:nvPr userDrawn="1"/>
        </p:nvSpPr>
        <p:spPr>
          <a:xfrm>
            <a:off x="-2093659" y="3636326"/>
            <a:ext cx="1693619" cy="246221"/>
          </a:xfrm>
          <a:prstGeom prst="rect">
            <a:avLst/>
          </a:prstGeom>
          <a:noFill/>
        </p:spPr>
        <p:txBody>
          <a:bodyPr wrap="square" rtlCol="0">
            <a:spAutoFit/>
          </a:bodyPr>
          <a:lstStyle/>
          <a:p>
            <a:r>
              <a:rPr lang="nl-NL" sz="1000" i="1" dirty="0">
                <a:solidFill>
                  <a:schemeClr val="accent1"/>
                </a:solidFill>
                <a:latin typeface="+mj-lt"/>
                <a:cs typeface="Arial" panose="020B0604020202020204" pitchFamily="34" charset="0"/>
              </a:rPr>
              <a:t>Kopje (16 </a:t>
            </a:r>
            <a:r>
              <a:rPr lang="nl-NL" sz="1000" i="1" dirty="0" err="1">
                <a:solidFill>
                  <a:schemeClr val="accent1"/>
                </a:solidFill>
                <a:latin typeface="+mj-lt"/>
                <a:cs typeface="Arial" panose="020B0604020202020204" pitchFamily="34" charset="0"/>
              </a:rPr>
              <a:t>pt</a:t>
            </a:r>
            <a:r>
              <a:rPr lang="nl-NL" sz="1000" i="1" dirty="0">
                <a:solidFill>
                  <a:schemeClr val="accent1"/>
                </a:solidFill>
                <a:latin typeface="+mj-lt"/>
                <a:cs typeface="Arial" panose="020B0604020202020204" pitchFamily="34" charset="0"/>
              </a:rPr>
              <a:t>)</a:t>
            </a:r>
            <a:endParaRPr lang="en-US" sz="1000" i="1" dirty="0">
              <a:solidFill>
                <a:schemeClr val="accent1"/>
              </a:solidFill>
              <a:latin typeface="+mj-lt"/>
              <a:cs typeface="Arial" panose="020B0604020202020204" pitchFamily="34" charset="0"/>
            </a:endParaRPr>
          </a:p>
        </p:txBody>
      </p:sp>
      <p:grpSp>
        <p:nvGrpSpPr>
          <p:cNvPr id="22" name="Group 21"/>
          <p:cNvGrpSpPr/>
          <p:nvPr userDrawn="1"/>
        </p:nvGrpSpPr>
        <p:grpSpPr>
          <a:xfrm>
            <a:off x="-2425457" y="2431921"/>
            <a:ext cx="288032" cy="276999"/>
            <a:chOff x="12492689" y="2721406"/>
            <a:chExt cx="288032" cy="276999"/>
          </a:xfrm>
        </p:grpSpPr>
        <p:sp>
          <p:nvSpPr>
            <p:cNvPr id="23" name="Rectangle 2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5" name="Group 24"/>
          <p:cNvGrpSpPr/>
          <p:nvPr userDrawn="1"/>
        </p:nvGrpSpPr>
        <p:grpSpPr>
          <a:xfrm>
            <a:off x="-2426044" y="2725767"/>
            <a:ext cx="288032" cy="276999"/>
            <a:chOff x="12492689" y="2721406"/>
            <a:chExt cx="288032" cy="276999"/>
          </a:xfrm>
        </p:grpSpPr>
        <p:sp>
          <p:nvSpPr>
            <p:cNvPr id="26" name="Rectangle 2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28" name="Group 27"/>
          <p:cNvGrpSpPr/>
          <p:nvPr userDrawn="1"/>
        </p:nvGrpSpPr>
        <p:grpSpPr>
          <a:xfrm>
            <a:off x="-2425457" y="3023105"/>
            <a:ext cx="288032" cy="276999"/>
            <a:chOff x="12492689" y="2721406"/>
            <a:chExt cx="288032" cy="276999"/>
          </a:xfrm>
        </p:grpSpPr>
        <p:sp>
          <p:nvSpPr>
            <p:cNvPr id="29" name="Rectangle 28"/>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1" name="Group 30"/>
          <p:cNvGrpSpPr/>
          <p:nvPr userDrawn="1"/>
        </p:nvGrpSpPr>
        <p:grpSpPr>
          <a:xfrm>
            <a:off x="-2425457" y="3329531"/>
            <a:ext cx="288032" cy="276999"/>
            <a:chOff x="12492689" y="2721406"/>
            <a:chExt cx="288032" cy="276999"/>
          </a:xfrm>
        </p:grpSpPr>
        <p:sp>
          <p:nvSpPr>
            <p:cNvPr id="32" name="Rectangle 3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4" name="Group 33"/>
          <p:cNvGrpSpPr/>
          <p:nvPr userDrawn="1"/>
        </p:nvGrpSpPr>
        <p:grpSpPr>
          <a:xfrm>
            <a:off x="-2427768" y="3630519"/>
            <a:ext cx="288032" cy="276999"/>
            <a:chOff x="12492689" y="2721406"/>
            <a:chExt cx="288032" cy="276999"/>
          </a:xfrm>
        </p:grpSpPr>
        <p:sp>
          <p:nvSpPr>
            <p:cNvPr id="35" name="Rectangle 34"/>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5</a:t>
              </a:r>
              <a:endParaRPr lang="en-US" sz="1200" b="1" dirty="0">
                <a:solidFill>
                  <a:schemeClr val="bg1"/>
                </a:solidFill>
                <a:latin typeface="Arial" panose="020B0604020202020204" pitchFamily="34" charset="0"/>
                <a:cs typeface="Arial" panose="020B0604020202020204" pitchFamily="34" charset="0"/>
              </a:endParaRPr>
            </a:p>
          </p:txBody>
        </p:sp>
      </p:grpSp>
      <p:sp>
        <p:nvSpPr>
          <p:cNvPr id="37" name="TextBox 36"/>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38" name="Straight Connector 37"/>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TextBox 38"/>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40" name="Picture 3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41" name="TextBox 40"/>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42" name="Group 41"/>
          <p:cNvGrpSpPr/>
          <p:nvPr userDrawn="1"/>
        </p:nvGrpSpPr>
        <p:grpSpPr>
          <a:xfrm>
            <a:off x="12397928" y="2192379"/>
            <a:ext cx="288032" cy="276999"/>
            <a:chOff x="12494133" y="2712391"/>
            <a:chExt cx="288032" cy="276999"/>
          </a:xfrm>
        </p:grpSpPr>
        <p:sp>
          <p:nvSpPr>
            <p:cNvPr id="43" name="Rectangle 4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45" name="Rectangle 44"/>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47" name="TextBox 46"/>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48"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9" name="Straight Connector 48"/>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50" name="Group 49"/>
          <p:cNvGrpSpPr/>
          <p:nvPr userDrawn="1"/>
        </p:nvGrpSpPr>
        <p:grpSpPr>
          <a:xfrm>
            <a:off x="12397928" y="2837737"/>
            <a:ext cx="288032" cy="276999"/>
            <a:chOff x="12492689" y="2721406"/>
            <a:chExt cx="288032" cy="276999"/>
          </a:xfrm>
        </p:grpSpPr>
        <p:sp>
          <p:nvSpPr>
            <p:cNvPr id="51" name="Rectangle 50"/>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53" name="Straight Connector 52"/>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2201507"/>
      </p:ext>
    </p:extLst>
  </p:cSld>
  <p:clrMapOvr>
    <a:masterClrMapping/>
  </p:clrMapOvr>
  <p:extLst>
    <p:ext uri="{DCECCB84-F9BA-43D5-87BE-67443E8EF086}">
      <p15:sldGuideLst xmlns:p15="http://schemas.microsoft.com/office/powerpoint/2012/main">
        <p15:guide id="2" pos="7313">
          <p15:clr>
            <a:srgbClr val="FBAE40"/>
          </p15:clr>
        </p15:guide>
        <p15:guide id="3" pos="5485"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eeldslide met titel">
    <p:spTree>
      <p:nvGrpSpPr>
        <p:cNvPr id="1" name=""/>
        <p:cNvGrpSpPr/>
        <p:nvPr/>
      </p:nvGrpSpPr>
      <p:grpSpPr>
        <a:xfrm>
          <a:off x="0" y="0"/>
          <a:ext cx="0" cy="0"/>
          <a:chOff x="0" y="0"/>
          <a:chExt cx="0" cy="0"/>
        </a:xfrm>
      </p:grpSpPr>
      <p:sp>
        <p:nvSpPr>
          <p:cNvPr id="2" name="Title 1"/>
          <p:cNvSpPr>
            <a:spLocks noGrp="1"/>
          </p:cNvSpPr>
          <p:nvPr>
            <p:ph type="title"/>
          </p:nvPr>
        </p:nvSpPr>
        <p:spPr>
          <a:xfrm>
            <a:off x="489315" y="907200"/>
            <a:ext cx="11159196" cy="589891"/>
          </a:xfrm>
        </p:spPr>
        <p:txBody>
          <a:bodyPr/>
          <a:lstStyle>
            <a:lvl1pPr>
              <a:defRPr>
                <a:solidFill>
                  <a:schemeClr val="accent1"/>
                </a:solidFill>
              </a:defRPr>
            </a:lvl1pPr>
          </a:lstStyle>
          <a:p>
            <a:r>
              <a:rPr lang="en-US" dirty="0"/>
              <a:t>Click to edit Master title style</a:t>
            </a:r>
            <a:endParaRPr lang="nl-NL" dirty="0"/>
          </a:p>
        </p:txBody>
      </p:sp>
      <p:sp useBgFill="1">
        <p:nvSpPr>
          <p:cNvPr id="3" name="Picture Placeholder 2">
            <a:extLst>
              <a:ext uri="{FF2B5EF4-FFF2-40B4-BE49-F238E27FC236}">
                <a16:creationId xmlns:a16="http://schemas.microsoft.com/office/drawing/2014/main" id="{8DD10328-45F6-471F-834D-92E7E7ED225F}"/>
              </a:ext>
            </a:extLst>
          </p:cNvPr>
          <p:cNvSpPr>
            <a:spLocks noGrp="1" noChangeAspect="1"/>
          </p:cNvSpPr>
          <p:nvPr>
            <p:ph type="pic" idx="1" hasCustomPrompt="1"/>
          </p:nvPr>
        </p:nvSpPr>
        <p:spPr>
          <a:xfrm>
            <a:off x="0" y="1556792"/>
            <a:ext cx="12192000" cy="5301208"/>
          </a:xfrm>
          <a:solidFill>
            <a:schemeClr val="accent1">
              <a:tint val="20000"/>
            </a:schemeClr>
          </a:solidFill>
        </p:spPr>
        <p:txBody>
          <a:bodyPr wrap="square" anchor="ctr"/>
          <a:lstStyle>
            <a:lvl1pPr marL="0" indent="0" algn="ctr">
              <a:buNone/>
              <a:defRPr sz="3200">
                <a:solidFill>
                  <a:srgbClr val="000000"/>
                </a:solidFill>
                <a:effectLst>
                  <a:outerShdw blurRad="38100" dist="38100" dir="2700000" algn="tl">
                    <a:srgbClr val="000000">
                      <a:alpha val="43137"/>
                    </a:srgbClr>
                  </a:outerShdw>
                </a:effectLs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Click icon 
 </a:t>
            </a:r>
            <a:r>
              <a:rPr lang="nl-NL" dirty="0" err="1"/>
              <a:t>to</a:t>
            </a:r>
            <a:r>
              <a:rPr lang="nl-NL" dirty="0"/>
              <a:t> </a:t>
            </a:r>
            <a:r>
              <a:rPr lang="nl-NL" dirty="0" err="1"/>
              <a:t>add</a:t>
            </a:r>
            <a:r>
              <a:rPr lang="nl-NL" dirty="0"/>
              <a:t> picture</a:t>
            </a:r>
          </a:p>
        </p:txBody>
      </p:sp>
      <p:sp>
        <p:nvSpPr>
          <p:cNvPr id="27" name="TextBox 26"/>
          <p:cNvSpPr txBox="1"/>
          <p:nvPr userDrawn="1"/>
        </p:nvSpPr>
        <p:spPr>
          <a:xfrm>
            <a:off x="6528048" y="-531440"/>
            <a:ext cx="5663952" cy="369332"/>
          </a:xfrm>
          <a:prstGeom prst="rect">
            <a:avLst/>
          </a:prstGeom>
          <a:noFill/>
        </p:spPr>
        <p:txBody>
          <a:bodyPr wrap="square" rtlCol="0">
            <a:spAutoFit/>
          </a:bodyPr>
          <a:lstStyle/>
          <a:p>
            <a:pPr algn="r"/>
            <a:r>
              <a:rPr lang="nl-NL" b="1" baseline="0" dirty="0">
                <a:solidFill>
                  <a:schemeClr val="accent1"/>
                </a:solidFill>
                <a:latin typeface="Arial" panose="020B0604020202020204" pitchFamily="34" charset="0"/>
                <a:cs typeface="Arial" panose="020B0604020202020204" pitchFamily="34" charset="0"/>
              </a:rPr>
              <a:t>Afbeelding met titel</a:t>
            </a:r>
            <a:endParaRPr lang="en-US" b="1" dirty="0">
              <a:solidFill>
                <a:schemeClr val="accent1"/>
              </a:solidFill>
              <a:latin typeface="Arial" panose="020B0604020202020204" pitchFamily="34" charset="0"/>
              <a:cs typeface="Arial" panose="020B0604020202020204" pitchFamily="34" charset="0"/>
            </a:endParaRPr>
          </a:p>
        </p:txBody>
      </p:sp>
      <p:sp>
        <p:nvSpPr>
          <p:cNvPr id="28" name="TextBox 27"/>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29" name="Straight Connector 28"/>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TextBox 29"/>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31" name="Picture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32" name="TextBox 31"/>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33" name="Group 32"/>
          <p:cNvGrpSpPr/>
          <p:nvPr userDrawn="1"/>
        </p:nvGrpSpPr>
        <p:grpSpPr>
          <a:xfrm>
            <a:off x="12397928" y="2192379"/>
            <a:ext cx="288032" cy="276999"/>
            <a:chOff x="12494133" y="2712391"/>
            <a:chExt cx="288032" cy="276999"/>
          </a:xfrm>
        </p:grpSpPr>
        <p:sp>
          <p:nvSpPr>
            <p:cNvPr id="34" name="Rectangle 3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36" name="Rectangle 35"/>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38" name="TextBox 37"/>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39" name="Picture 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0" name="Straight Connector 39"/>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12397928" y="2837737"/>
            <a:ext cx="288032" cy="276999"/>
            <a:chOff x="12492689" y="2721406"/>
            <a:chExt cx="288032" cy="276999"/>
          </a:xfrm>
        </p:grpSpPr>
        <p:sp>
          <p:nvSpPr>
            <p:cNvPr id="42" name="Rectangle 4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44" name="Straight Connector 43"/>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304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eeld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91544" y="4797152"/>
            <a:ext cx="8136904" cy="1368152"/>
          </a:xfrm>
        </p:spPr>
        <p:txBody>
          <a:bodyPr anchor="ctr">
            <a:normAutofit/>
          </a:bodyPr>
          <a:lstStyle>
            <a:lvl1pPr algn="ctr">
              <a:defRPr sz="3600">
                <a:solidFill>
                  <a:schemeClr val="tx1"/>
                </a:solidFill>
              </a:defRPr>
            </a:lvl1pPr>
          </a:lstStyle>
          <a:p>
            <a:r>
              <a:rPr lang="en-US"/>
              <a:t>Click to edit Master title style</a:t>
            </a:r>
            <a:endParaRPr lang="nl-NL" dirty="0"/>
          </a:p>
        </p:txBody>
      </p:sp>
      <p:sp useBgFill="1">
        <p:nvSpPr>
          <p:cNvPr id="3" name="Picture Placeholder 2"/>
          <p:cNvSpPr>
            <a:spLocks noGrp="1" noChangeAspect="1"/>
          </p:cNvSpPr>
          <p:nvPr>
            <p:ph type="pic" idx="1" hasCustomPrompt="1"/>
          </p:nvPr>
        </p:nvSpPr>
        <p:spPr>
          <a:xfrm>
            <a:off x="0" y="0"/>
            <a:ext cx="12192000" cy="6855555"/>
          </a:xfrm>
          <a:solidFill>
            <a:schemeClr val="accent1">
              <a:tint val="20000"/>
            </a:schemeClr>
          </a:solidFill>
        </p:spPr>
        <p:txBody>
          <a:bodyPr wrap="square" anchor="ctr"/>
          <a:lstStyle>
            <a:lvl1pPr marL="0" indent="0" algn="ctr">
              <a:buNone/>
              <a:defRPr sz="3200">
                <a:solidFill>
                  <a:srgbClr val="000000"/>
                </a:solidFill>
                <a:effectLst>
                  <a:outerShdw blurRad="38100" dist="38100" dir="2700000" algn="tl">
                    <a:srgbClr val="000000">
                      <a:alpha val="43137"/>
                    </a:srgbClr>
                  </a:outerShdw>
                </a:effectLs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Click icon 
 </a:t>
            </a:r>
            <a:r>
              <a:rPr lang="nl-NL" dirty="0" err="1"/>
              <a:t>to</a:t>
            </a:r>
            <a:r>
              <a:rPr lang="nl-NL" dirty="0"/>
              <a:t> </a:t>
            </a:r>
            <a:r>
              <a:rPr lang="nl-NL" dirty="0" err="1"/>
              <a:t>add</a:t>
            </a:r>
            <a:r>
              <a:rPr lang="nl-NL" dirty="0"/>
              <a:t> picture</a:t>
            </a:r>
          </a:p>
        </p:txBody>
      </p:sp>
      <p:sp>
        <p:nvSpPr>
          <p:cNvPr id="27" name="TextBox 26"/>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Tussenpagina</a:t>
            </a:r>
            <a:r>
              <a:rPr lang="nl-NL" b="1" baseline="0" dirty="0">
                <a:solidFill>
                  <a:schemeClr val="accent1"/>
                </a:solidFill>
                <a:latin typeface="Arial" panose="020B0604020202020204" pitchFamily="34" charset="0"/>
                <a:cs typeface="Arial" panose="020B0604020202020204" pitchFamily="34" charset="0"/>
              </a:rPr>
              <a:t> afbeelding</a:t>
            </a:r>
            <a:endParaRPr lang="en-US" b="1" dirty="0">
              <a:solidFill>
                <a:schemeClr val="accent1"/>
              </a:solidFill>
              <a:latin typeface="Arial" panose="020B0604020202020204" pitchFamily="34" charset="0"/>
              <a:cs typeface="Arial" panose="020B0604020202020204" pitchFamily="34" charset="0"/>
            </a:endParaRPr>
          </a:p>
        </p:txBody>
      </p:sp>
      <p:sp>
        <p:nvSpPr>
          <p:cNvPr id="28" name="TextBox 27"/>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29" name="Straight Connector 28"/>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TextBox 29"/>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31" name="Picture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32" name="TextBox 31"/>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33" name="Group 32"/>
          <p:cNvGrpSpPr/>
          <p:nvPr userDrawn="1"/>
        </p:nvGrpSpPr>
        <p:grpSpPr>
          <a:xfrm>
            <a:off x="12397928" y="2192379"/>
            <a:ext cx="288032" cy="276999"/>
            <a:chOff x="12494133" y="2712391"/>
            <a:chExt cx="288032" cy="276999"/>
          </a:xfrm>
        </p:grpSpPr>
        <p:sp>
          <p:nvSpPr>
            <p:cNvPr id="34" name="Rectangle 3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36" name="Rectangle 35"/>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38" name="TextBox 37"/>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39" name="Picture 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0" name="Straight Connector 39"/>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12397928" y="2837737"/>
            <a:ext cx="288032" cy="276999"/>
            <a:chOff x="12492689" y="2721406"/>
            <a:chExt cx="288032" cy="276999"/>
          </a:xfrm>
        </p:grpSpPr>
        <p:sp>
          <p:nvSpPr>
            <p:cNvPr id="42" name="Rectangle 4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44" name="Straight Connector 43"/>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3582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Introductieslide 2 foto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D21EEC-E4A5-40DE-861A-A5D2970A8439}"/>
              </a:ext>
            </a:extLst>
          </p:cNvPr>
          <p:cNvSpPr>
            <a:spLocks noGrp="1"/>
          </p:cNvSpPr>
          <p:nvPr>
            <p:ph type="title"/>
          </p:nvPr>
        </p:nvSpPr>
        <p:spPr/>
        <p:txBody>
          <a:bodyPr>
            <a:normAutofit/>
          </a:bodyPr>
          <a:lstStyle>
            <a:lvl1pPr>
              <a:defRPr sz="3600">
                <a:solidFill>
                  <a:schemeClr val="accent1"/>
                </a:solidFill>
              </a:defRPr>
            </a:lvl1pPr>
          </a:lstStyle>
          <a:p>
            <a:r>
              <a:rPr lang="en-US" dirty="0"/>
              <a:t>Click to edit Master title style</a:t>
            </a:r>
            <a:endParaRPr lang="nl-NL" dirty="0"/>
          </a:p>
        </p:txBody>
      </p:sp>
      <p:sp useBgFill="1">
        <p:nvSpPr>
          <p:cNvPr id="8" name="Picture Placeholder 7">
            <a:extLst>
              <a:ext uri="{FF2B5EF4-FFF2-40B4-BE49-F238E27FC236}">
                <a16:creationId xmlns:a16="http://schemas.microsoft.com/office/drawing/2014/main" id="{ED60D2CD-D95E-4DE8-81CF-F42051EAC35B}"/>
              </a:ext>
            </a:extLst>
          </p:cNvPr>
          <p:cNvSpPr>
            <a:spLocks noGrp="1"/>
          </p:cNvSpPr>
          <p:nvPr>
            <p:ph type="pic" sz="quarter" idx="10" hasCustomPrompt="1"/>
          </p:nvPr>
        </p:nvSpPr>
        <p:spPr>
          <a:xfrm>
            <a:off x="576263" y="2355850"/>
            <a:ext cx="2395537" cy="2414588"/>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picture</a:t>
            </a:r>
          </a:p>
        </p:txBody>
      </p:sp>
      <p:sp useBgFill="1">
        <p:nvSpPr>
          <p:cNvPr id="9" name="Picture Placeholder 7">
            <a:extLst>
              <a:ext uri="{FF2B5EF4-FFF2-40B4-BE49-F238E27FC236}">
                <a16:creationId xmlns:a16="http://schemas.microsoft.com/office/drawing/2014/main" id="{4769E892-37BD-4E39-8C67-8E1525991DF1}"/>
              </a:ext>
            </a:extLst>
          </p:cNvPr>
          <p:cNvSpPr>
            <a:spLocks noGrp="1"/>
          </p:cNvSpPr>
          <p:nvPr>
            <p:ph type="pic" sz="quarter" idx="11" hasCustomPrompt="1"/>
          </p:nvPr>
        </p:nvSpPr>
        <p:spPr>
          <a:xfrm>
            <a:off x="6221413" y="2364240"/>
            <a:ext cx="2416175" cy="2406198"/>
          </a:xfrm>
          <a:solidFill>
            <a:schemeClr val="accent1">
              <a:tint val="20000"/>
            </a:schemeClr>
          </a:solidFill>
        </p:spPr>
        <p:txBody>
          <a:bodyPr wrap="square" anchor="ctr"/>
          <a:lstStyle>
            <a:lvl1pPr algn="ctr">
              <a:defRPr>
                <a:solidFill>
                  <a:srgbClr val="000000"/>
                </a:solidFill>
              </a:defRPr>
            </a:lvl1pPr>
          </a:lstStyle>
          <a:p>
            <a:r>
              <a:rPr lang="nl-NL" dirty="0"/>
              <a:t>Click icon 
 </a:t>
            </a:r>
            <a:r>
              <a:rPr lang="nl-NL" dirty="0" err="1"/>
              <a:t>to</a:t>
            </a:r>
            <a:r>
              <a:rPr lang="nl-NL" dirty="0"/>
              <a:t> </a:t>
            </a:r>
            <a:r>
              <a:rPr lang="nl-NL" dirty="0" err="1"/>
              <a:t>add</a:t>
            </a:r>
            <a:r>
              <a:rPr lang="nl-NL" dirty="0"/>
              <a:t> picture</a:t>
            </a:r>
          </a:p>
        </p:txBody>
      </p:sp>
      <p:sp>
        <p:nvSpPr>
          <p:cNvPr id="11" name="Text Placeholder 10">
            <a:extLst>
              <a:ext uri="{FF2B5EF4-FFF2-40B4-BE49-F238E27FC236}">
                <a16:creationId xmlns:a16="http://schemas.microsoft.com/office/drawing/2014/main" id="{E5F43F37-6578-4009-AFA1-F16E909D77C5}"/>
              </a:ext>
            </a:extLst>
          </p:cNvPr>
          <p:cNvSpPr>
            <a:spLocks noGrp="1"/>
          </p:cNvSpPr>
          <p:nvPr>
            <p:ph type="body" sz="quarter" idx="12"/>
          </p:nvPr>
        </p:nvSpPr>
        <p:spPr>
          <a:xfrm>
            <a:off x="3190461" y="2355850"/>
            <a:ext cx="2905539" cy="2414588"/>
          </a:xfrm>
        </p:spPr>
        <p:txBody>
          <a:bodyPr>
            <a:normAutofit/>
          </a:bodyPr>
          <a:lstStyle>
            <a:lvl1pPr>
              <a:spcBef>
                <a:spcPts val="0"/>
              </a:spcBef>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p:nvSpPr>
          <p:cNvPr id="12" name="Text Placeholder 10">
            <a:extLst>
              <a:ext uri="{FF2B5EF4-FFF2-40B4-BE49-F238E27FC236}">
                <a16:creationId xmlns:a16="http://schemas.microsoft.com/office/drawing/2014/main" id="{51825921-4BAC-4A30-9D68-5E3CC234D6C4}"/>
              </a:ext>
            </a:extLst>
          </p:cNvPr>
          <p:cNvSpPr>
            <a:spLocks noGrp="1"/>
          </p:cNvSpPr>
          <p:nvPr>
            <p:ph type="body" sz="quarter" idx="13"/>
          </p:nvPr>
        </p:nvSpPr>
        <p:spPr>
          <a:xfrm>
            <a:off x="8742972" y="2355850"/>
            <a:ext cx="2905539" cy="2414588"/>
          </a:xfrm>
        </p:spPr>
        <p:txBody>
          <a:bodyPr>
            <a:normAutofit/>
          </a:bodyPr>
          <a:lstStyle>
            <a:lvl1pPr>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p:nvSpPr>
          <p:cNvPr id="34" name="TextBox 33"/>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Introductiepagina</a:t>
            </a:r>
            <a:endParaRPr lang="en-US" b="1" dirty="0">
              <a:solidFill>
                <a:schemeClr val="accent1"/>
              </a:solidFill>
              <a:latin typeface="Arial" panose="020B0604020202020204" pitchFamily="34" charset="0"/>
              <a:cs typeface="Arial" panose="020B0604020202020204" pitchFamily="34" charset="0"/>
            </a:endParaRPr>
          </a:p>
        </p:txBody>
      </p:sp>
      <p:sp>
        <p:nvSpPr>
          <p:cNvPr id="35" name="TextBox 34"/>
          <p:cNvSpPr txBox="1"/>
          <p:nvPr userDrawn="1"/>
        </p:nvSpPr>
        <p:spPr>
          <a:xfrm>
            <a:off x="-2508956"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Werken met tekst niveaus</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36" name="Straight Connector 35"/>
          <p:cNvCxnSpPr/>
          <p:nvPr userDrawn="1"/>
        </p:nvCxnSpPr>
        <p:spPr>
          <a:xfrm>
            <a:off x="-2436948"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userDrawn="1"/>
        </p:nvCxnSpPr>
        <p:spPr>
          <a:xfrm>
            <a:off x="-2436948" y="205438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38"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5962" t="15444" r="5868" b="19995"/>
          <a:stretch/>
        </p:blipFill>
        <p:spPr bwMode="auto">
          <a:xfrm>
            <a:off x="-2310934" y="1272882"/>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 name="TextBox 38"/>
          <p:cNvSpPr txBox="1"/>
          <p:nvPr userDrawn="1"/>
        </p:nvSpPr>
        <p:spPr>
          <a:xfrm>
            <a:off x="-2409976" y="476672"/>
            <a:ext cx="2133267" cy="7848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Het UvA sjabloon heeft een aantal voorgeprogrammeerde tekst niveaus. Ga naar </a:t>
            </a:r>
            <a:r>
              <a:rPr lang="nl-NL" sz="900" b="1" dirty="0">
                <a:latin typeface="Arial" panose="020B0604020202020204" pitchFamily="34" charset="0"/>
                <a:cs typeface="Arial" panose="020B0604020202020204" pitchFamily="34" charset="0"/>
              </a:rPr>
              <a:t>‘Home’ </a:t>
            </a:r>
            <a:r>
              <a:rPr lang="nl-NL" sz="900" dirty="0">
                <a:latin typeface="Arial" panose="020B0604020202020204" pitchFamily="34" charset="0"/>
                <a:cs typeface="Arial" panose="020B0604020202020204" pitchFamily="34" charset="0"/>
              </a:rPr>
              <a:t>en dan naar </a:t>
            </a:r>
            <a:r>
              <a:rPr lang="nl-NL" sz="900" b="1" dirty="0">
                <a:latin typeface="Arial" panose="020B0604020202020204" pitchFamily="34" charset="0"/>
                <a:cs typeface="Arial" panose="020B0604020202020204" pitchFamily="34" charset="0"/>
              </a:rPr>
              <a:t>‘Alinea’ </a:t>
            </a:r>
            <a:r>
              <a:rPr lang="nl-NL" sz="900" dirty="0">
                <a:latin typeface="Arial" panose="020B0604020202020204" pitchFamily="34" charset="0"/>
                <a:cs typeface="Arial" panose="020B0604020202020204" pitchFamily="34" charset="0"/>
              </a:rPr>
              <a:t>om eenvoudig te schakelen tussen de verschillende niveaus</a:t>
            </a:r>
            <a:endParaRPr lang="en-US" sz="900" b="1" dirty="0">
              <a:latin typeface="Arial" panose="020B0604020202020204" pitchFamily="34" charset="0"/>
              <a:cs typeface="Arial" panose="020B0604020202020204" pitchFamily="34" charset="0"/>
            </a:endParaRPr>
          </a:p>
        </p:txBody>
      </p:sp>
      <p:sp>
        <p:nvSpPr>
          <p:cNvPr id="40" name="TextBox 39"/>
          <p:cNvSpPr txBox="1"/>
          <p:nvPr userDrawn="1"/>
        </p:nvSpPr>
        <p:spPr>
          <a:xfrm>
            <a:off x="-1896800" y="1693275"/>
            <a:ext cx="1080032"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omlaag</a:t>
            </a:r>
            <a:endParaRPr lang="en-US" sz="900" b="1" dirty="0">
              <a:solidFill>
                <a:schemeClr val="accent1"/>
              </a:solidFill>
              <a:latin typeface="Arial" panose="020B0604020202020204" pitchFamily="34" charset="0"/>
              <a:cs typeface="Arial" panose="020B0604020202020204" pitchFamily="34" charset="0"/>
            </a:endParaRPr>
          </a:p>
        </p:txBody>
      </p:sp>
      <p:sp>
        <p:nvSpPr>
          <p:cNvPr id="41" name="TextBox 40"/>
          <p:cNvSpPr txBox="1"/>
          <p:nvPr userDrawn="1"/>
        </p:nvSpPr>
        <p:spPr>
          <a:xfrm>
            <a:off x="-1896888" y="1322862"/>
            <a:ext cx="1080120"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omhoog</a:t>
            </a:r>
            <a:endParaRPr lang="en-US" sz="900" b="1" dirty="0">
              <a:solidFill>
                <a:schemeClr val="accent1"/>
              </a:solidFill>
              <a:latin typeface="Arial" panose="020B0604020202020204" pitchFamily="34" charset="0"/>
              <a:cs typeface="Arial" panose="020B0604020202020204" pitchFamily="34" charset="0"/>
            </a:endParaRPr>
          </a:p>
        </p:txBody>
      </p:sp>
      <p:pic>
        <p:nvPicPr>
          <p:cNvPr id="42"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675" t="13612" r="47155" b="21827"/>
          <a:stretch/>
        </p:blipFill>
        <p:spPr bwMode="auto">
          <a:xfrm>
            <a:off x="-2310934" y="1628800"/>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3" name="TextBox 42"/>
          <p:cNvSpPr txBox="1"/>
          <p:nvPr userDrawn="1"/>
        </p:nvSpPr>
        <p:spPr>
          <a:xfrm>
            <a:off x="-2508956" y="2084657"/>
            <a:ext cx="1376953" cy="246221"/>
          </a:xfrm>
          <a:prstGeom prst="rect">
            <a:avLst/>
          </a:prstGeom>
          <a:noFill/>
        </p:spPr>
        <p:txBody>
          <a:bodyPr wrap="square" rtlCol="0">
            <a:spAutoFit/>
          </a:bodyPr>
          <a:lstStyle/>
          <a:p>
            <a:r>
              <a:rPr lang="nl-NL" sz="1000" b="1" dirty="0">
                <a:solidFill>
                  <a:schemeClr val="accent1"/>
                </a:solidFill>
                <a:latin typeface="Arial" panose="020B0604020202020204" pitchFamily="34" charset="0"/>
                <a:cs typeface="Arial" panose="020B0604020202020204" pitchFamily="34" charset="0"/>
              </a:rPr>
              <a:t>Tekstniveaus</a:t>
            </a:r>
            <a:endParaRPr lang="en-US" sz="1000" b="1" dirty="0">
              <a:solidFill>
                <a:schemeClr val="accent1"/>
              </a:solidFill>
              <a:latin typeface="Arial" panose="020B0604020202020204" pitchFamily="34" charset="0"/>
              <a:cs typeface="Arial" panose="020B0604020202020204" pitchFamily="34" charset="0"/>
            </a:endParaRPr>
          </a:p>
        </p:txBody>
      </p:sp>
      <p:sp>
        <p:nvSpPr>
          <p:cNvPr id="44" name="TextBox 43"/>
          <p:cNvSpPr txBox="1"/>
          <p:nvPr userDrawn="1"/>
        </p:nvSpPr>
        <p:spPr>
          <a:xfrm>
            <a:off x="-2166918" y="2453422"/>
            <a:ext cx="1854206" cy="246221"/>
          </a:xfrm>
          <a:prstGeom prst="rect">
            <a:avLst/>
          </a:prstGeom>
          <a:noFill/>
        </p:spPr>
        <p:txBody>
          <a:bodyPr wrap="square" rtlCol="0">
            <a:spAutoFit/>
          </a:bodyPr>
          <a:lstStyle/>
          <a:p>
            <a:r>
              <a:rPr lang="nl-NL" sz="1000" dirty="0">
                <a:latin typeface="+mj-lt"/>
                <a:cs typeface="Arial" panose="020B0604020202020204" pitchFamily="34" charset="0"/>
              </a:rPr>
              <a:t>Platte tekst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45" name="TextBox 44"/>
          <p:cNvSpPr txBox="1"/>
          <p:nvPr userDrawn="1"/>
        </p:nvSpPr>
        <p:spPr>
          <a:xfrm>
            <a:off x="-2169590" y="2723262"/>
            <a:ext cx="1854206" cy="246221"/>
          </a:xfrm>
          <a:prstGeom prst="rect">
            <a:avLst/>
          </a:prstGeom>
          <a:noFill/>
        </p:spPr>
        <p:txBody>
          <a:bodyPr wrap="square" rtlCol="0">
            <a:spAutoFit/>
          </a:bodyPr>
          <a:lstStyle/>
          <a:p>
            <a:pPr marL="171450" indent="-171450">
              <a:buFont typeface="Arial" panose="020B0604020202020204" pitchFamily="34" charset="0"/>
              <a:buChar char="•"/>
            </a:pPr>
            <a:r>
              <a:rPr lang="nl-NL" sz="1000" dirty="0" err="1">
                <a:latin typeface="+mj-lt"/>
                <a:cs typeface="Arial" panose="020B0604020202020204" pitchFamily="34" charset="0"/>
              </a:rPr>
              <a:t>Bullet</a:t>
            </a:r>
            <a:r>
              <a:rPr lang="nl-NL" sz="1000" dirty="0">
                <a:latin typeface="+mj-lt"/>
                <a:cs typeface="Arial" panose="020B0604020202020204" pitchFamily="34" charset="0"/>
              </a:rPr>
              <a: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46" name="TextBox 45"/>
          <p:cNvSpPr txBox="1"/>
          <p:nvPr userDrawn="1"/>
        </p:nvSpPr>
        <p:spPr>
          <a:xfrm>
            <a:off x="-2083419" y="3023105"/>
            <a:ext cx="1693619" cy="246221"/>
          </a:xfrm>
          <a:prstGeom prst="rect">
            <a:avLst/>
          </a:prstGeom>
          <a:noFill/>
        </p:spPr>
        <p:txBody>
          <a:bodyPr wrap="square" rtlCol="0">
            <a:spAutoFit/>
          </a:bodyPr>
          <a:lstStyle/>
          <a:p>
            <a:pPr marL="360363" lvl="1" indent="-180975">
              <a:buFont typeface="Arial" panose="020B0604020202020204" pitchFamily="34" charset="0"/>
              <a:buChar char="•"/>
            </a:pPr>
            <a:r>
              <a:rPr lang="nl-NL" sz="1000" dirty="0">
                <a:latin typeface="+mj-lt"/>
                <a:cs typeface="Arial" panose="020B0604020202020204" pitchFamily="34" charset="0"/>
              </a:rPr>
              <a:t>Sub </a:t>
            </a:r>
            <a:r>
              <a:rPr lang="nl-NL" sz="1000" dirty="0" err="1">
                <a:latin typeface="+mj-lt"/>
                <a:cs typeface="Arial" panose="020B0604020202020204" pitchFamily="34" charset="0"/>
              </a:rPr>
              <a:t>Bullet</a:t>
            </a:r>
            <a:r>
              <a:rPr lang="nl-NL" sz="1000" dirty="0">
                <a:latin typeface="+mj-lt"/>
                <a:cs typeface="Arial" panose="020B0604020202020204" pitchFamily="34" charset="0"/>
              </a:rPr>
              <a:t> (16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47" name="TextBox 46"/>
          <p:cNvSpPr txBox="1"/>
          <p:nvPr userDrawn="1"/>
        </p:nvSpPr>
        <p:spPr>
          <a:xfrm>
            <a:off x="-2083419" y="3329531"/>
            <a:ext cx="1693619" cy="246221"/>
          </a:xfrm>
          <a:prstGeom prst="rect">
            <a:avLst/>
          </a:prstGeom>
          <a:noFill/>
        </p:spPr>
        <p:txBody>
          <a:bodyPr wrap="square" rtlCol="0">
            <a:spAutoFit/>
          </a:bodyPr>
          <a:lstStyle/>
          <a:p>
            <a:r>
              <a:rPr lang="nl-NL" sz="1000" b="1" dirty="0">
                <a:solidFill>
                  <a:schemeClr val="accent1"/>
                </a:solidFill>
                <a:latin typeface="+mj-lt"/>
                <a:cs typeface="Arial" panose="020B0604020202020204" pitchFamily="34" charset="0"/>
              </a:rPr>
              <a:t>Kopje (24 </a:t>
            </a:r>
            <a:r>
              <a:rPr lang="nl-NL" sz="1000" b="1" dirty="0" err="1">
                <a:solidFill>
                  <a:schemeClr val="accent1"/>
                </a:solidFill>
                <a:latin typeface="+mj-lt"/>
                <a:cs typeface="Arial" panose="020B0604020202020204" pitchFamily="34" charset="0"/>
              </a:rPr>
              <a:t>pt</a:t>
            </a:r>
            <a:r>
              <a:rPr lang="nl-NL" sz="1000" b="1" dirty="0">
                <a:solidFill>
                  <a:schemeClr val="accent1"/>
                </a:solidFill>
                <a:latin typeface="+mj-lt"/>
                <a:cs typeface="Arial" panose="020B0604020202020204" pitchFamily="34" charset="0"/>
              </a:rPr>
              <a:t>)</a:t>
            </a:r>
            <a:endParaRPr lang="en-US" sz="1000" b="1" dirty="0">
              <a:solidFill>
                <a:schemeClr val="accent1"/>
              </a:solidFill>
              <a:latin typeface="+mj-lt"/>
              <a:cs typeface="Arial" panose="020B0604020202020204" pitchFamily="34" charset="0"/>
            </a:endParaRPr>
          </a:p>
        </p:txBody>
      </p:sp>
      <p:sp>
        <p:nvSpPr>
          <p:cNvPr id="48" name="TextBox 47"/>
          <p:cNvSpPr txBox="1"/>
          <p:nvPr userDrawn="1"/>
        </p:nvSpPr>
        <p:spPr>
          <a:xfrm>
            <a:off x="-2093659" y="3636326"/>
            <a:ext cx="1693619" cy="246221"/>
          </a:xfrm>
          <a:prstGeom prst="rect">
            <a:avLst/>
          </a:prstGeom>
          <a:noFill/>
        </p:spPr>
        <p:txBody>
          <a:bodyPr wrap="square" rtlCol="0">
            <a:spAutoFit/>
          </a:bodyPr>
          <a:lstStyle/>
          <a:p>
            <a:r>
              <a:rPr lang="nl-NL" sz="1000" i="1" dirty="0">
                <a:solidFill>
                  <a:schemeClr val="accent1"/>
                </a:solidFill>
                <a:latin typeface="+mj-lt"/>
                <a:cs typeface="Arial" panose="020B0604020202020204" pitchFamily="34" charset="0"/>
              </a:rPr>
              <a:t>Kopje (16 </a:t>
            </a:r>
            <a:r>
              <a:rPr lang="nl-NL" sz="1000" i="1" dirty="0" err="1">
                <a:solidFill>
                  <a:schemeClr val="accent1"/>
                </a:solidFill>
                <a:latin typeface="+mj-lt"/>
                <a:cs typeface="Arial" panose="020B0604020202020204" pitchFamily="34" charset="0"/>
              </a:rPr>
              <a:t>pt</a:t>
            </a:r>
            <a:r>
              <a:rPr lang="nl-NL" sz="1000" i="1" dirty="0">
                <a:solidFill>
                  <a:schemeClr val="accent1"/>
                </a:solidFill>
                <a:latin typeface="+mj-lt"/>
                <a:cs typeface="Arial" panose="020B0604020202020204" pitchFamily="34" charset="0"/>
              </a:rPr>
              <a:t>)</a:t>
            </a:r>
            <a:endParaRPr lang="en-US" sz="1000" i="1" dirty="0">
              <a:solidFill>
                <a:schemeClr val="accent1"/>
              </a:solidFill>
              <a:latin typeface="+mj-lt"/>
              <a:cs typeface="Arial" panose="020B0604020202020204" pitchFamily="34" charset="0"/>
            </a:endParaRPr>
          </a:p>
        </p:txBody>
      </p:sp>
      <p:grpSp>
        <p:nvGrpSpPr>
          <p:cNvPr id="49" name="Group 48"/>
          <p:cNvGrpSpPr/>
          <p:nvPr userDrawn="1"/>
        </p:nvGrpSpPr>
        <p:grpSpPr>
          <a:xfrm>
            <a:off x="-2425457" y="2431921"/>
            <a:ext cx="288032" cy="276999"/>
            <a:chOff x="12492689" y="2721406"/>
            <a:chExt cx="288032" cy="276999"/>
          </a:xfrm>
        </p:grpSpPr>
        <p:sp>
          <p:nvSpPr>
            <p:cNvPr id="50" name="Rectangle 49"/>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52" name="Group 51"/>
          <p:cNvGrpSpPr/>
          <p:nvPr userDrawn="1"/>
        </p:nvGrpSpPr>
        <p:grpSpPr>
          <a:xfrm>
            <a:off x="-2426044" y="2725767"/>
            <a:ext cx="288032" cy="276999"/>
            <a:chOff x="12492689" y="2721406"/>
            <a:chExt cx="288032" cy="276999"/>
          </a:xfrm>
        </p:grpSpPr>
        <p:sp>
          <p:nvSpPr>
            <p:cNvPr id="53" name="Rectangle 5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55" name="Group 54"/>
          <p:cNvGrpSpPr/>
          <p:nvPr userDrawn="1"/>
        </p:nvGrpSpPr>
        <p:grpSpPr>
          <a:xfrm>
            <a:off x="-2425457" y="3023105"/>
            <a:ext cx="288032" cy="276999"/>
            <a:chOff x="12492689" y="2721406"/>
            <a:chExt cx="288032" cy="276999"/>
          </a:xfrm>
        </p:grpSpPr>
        <p:sp>
          <p:nvSpPr>
            <p:cNvPr id="56" name="Rectangle 5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58" name="Group 57"/>
          <p:cNvGrpSpPr/>
          <p:nvPr userDrawn="1"/>
        </p:nvGrpSpPr>
        <p:grpSpPr>
          <a:xfrm>
            <a:off x="-2425457" y="3329531"/>
            <a:ext cx="288032" cy="276999"/>
            <a:chOff x="12492689" y="2721406"/>
            <a:chExt cx="288032" cy="276999"/>
          </a:xfrm>
        </p:grpSpPr>
        <p:sp>
          <p:nvSpPr>
            <p:cNvPr id="59" name="Rectangle 58"/>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61" name="Group 60"/>
          <p:cNvGrpSpPr/>
          <p:nvPr userDrawn="1"/>
        </p:nvGrpSpPr>
        <p:grpSpPr>
          <a:xfrm>
            <a:off x="-2427768" y="3630519"/>
            <a:ext cx="288032" cy="276999"/>
            <a:chOff x="12492689" y="2721406"/>
            <a:chExt cx="288032" cy="276999"/>
          </a:xfrm>
        </p:grpSpPr>
        <p:sp>
          <p:nvSpPr>
            <p:cNvPr id="62" name="Rectangle 61"/>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5</a:t>
              </a:r>
              <a:endParaRPr lang="en-US" sz="1200" b="1" dirty="0">
                <a:solidFill>
                  <a:schemeClr val="bg1"/>
                </a:solidFill>
                <a:latin typeface="Arial" panose="020B0604020202020204" pitchFamily="34" charset="0"/>
                <a:cs typeface="Arial" panose="020B0604020202020204" pitchFamily="34" charset="0"/>
              </a:endParaRPr>
            </a:p>
          </p:txBody>
        </p:sp>
      </p:grpSp>
      <p:sp>
        <p:nvSpPr>
          <p:cNvPr id="82" name="TextBox 81"/>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83" name="Straight Connector 82"/>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4" name="TextBox 83"/>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85" name="Picture 8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86" name="TextBox 85"/>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87" name="Group 86"/>
          <p:cNvGrpSpPr/>
          <p:nvPr userDrawn="1"/>
        </p:nvGrpSpPr>
        <p:grpSpPr>
          <a:xfrm>
            <a:off x="12397928" y="2192379"/>
            <a:ext cx="288032" cy="276999"/>
            <a:chOff x="12494133" y="2712391"/>
            <a:chExt cx="288032" cy="276999"/>
          </a:xfrm>
        </p:grpSpPr>
        <p:sp>
          <p:nvSpPr>
            <p:cNvPr id="88" name="Rectangle 87"/>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90" name="Rectangle 89"/>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92" name="TextBox 91"/>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93"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94" name="Straight Connector 93"/>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95" name="Group 94"/>
          <p:cNvGrpSpPr/>
          <p:nvPr userDrawn="1"/>
        </p:nvGrpSpPr>
        <p:grpSpPr>
          <a:xfrm>
            <a:off x="12397928" y="2837737"/>
            <a:ext cx="288032" cy="276999"/>
            <a:chOff x="12492689" y="2721406"/>
            <a:chExt cx="288032" cy="276999"/>
          </a:xfrm>
        </p:grpSpPr>
        <p:sp>
          <p:nvSpPr>
            <p:cNvPr id="96" name="Rectangle 9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98" name="Straight Connector 97"/>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520590"/>
      </p:ext>
    </p:extLst>
  </p:cSld>
  <p:clrMapOvr>
    <a:masterClrMapping/>
  </p:clrMapOvr>
  <p:extLst>
    <p:ext uri="{DCECCB84-F9BA-43D5-87BE-67443E8EF086}">
      <p15:sldGuideLst xmlns:p15="http://schemas.microsoft.com/office/powerpoint/2012/main">
        <p15:guide id="7" pos="5225">
          <p15:clr>
            <a:srgbClr val="FBAE40"/>
          </p15:clr>
        </p15:guide>
        <p15:guide id="8" pos="7255">
          <p15:clr>
            <a:srgbClr val="FBAE40"/>
          </p15:clr>
        </p15:guide>
        <p15:guide id="9" pos="2496">
          <p15:clr>
            <a:srgbClr val="FBAE40"/>
          </p15:clr>
        </p15:guide>
        <p15:guide id="10" pos="484">
          <p15:clr>
            <a:srgbClr val="FBAE40"/>
          </p15:clr>
        </p15:guide>
        <p15:guide id="13" pos="3919" userDrawn="1">
          <p15:clr>
            <a:srgbClr val="FBAE40"/>
          </p15:clr>
        </p15:guide>
        <p15:guide id="14" pos="5441" userDrawn="1">
          <p15:clr>
            <a:srgbClr val="FBAE40"/>
          </p15:clr>
        </p15:guide>
        <p15:guide id="15" pos="1872" userDrawn="1">
          <p15:clr>
            <a:srgbClr val="FBAE40"/>
          </p15:clr>
        </p15:guide>
        <p15:guide id="16" pos="363" userDrawn="1">
          <p15:clr>
            <a:srgbClr val="FBAE40"/>
          </p15:clr>
        </p15:guide>
        <p15:guide id="17" orient="horz" pos="1484" userDrawn="1">
          <p15:clr>
            <a:srgbClr val="FBAE40"/>
          </p15:clr>
        </p15:guide>
        <p15:guide id="18" orient="horz" pos="300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ema/Introductieslide 4 foto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D21EEC-E4A5-40DE-861A-A5D2970A8439}"/>
              </a:ext>
            </a:extLst>
          </p:cNvPr>
          <p:cNvSpPr>
            <a:spLocks noGrp="1"/>
          </p:cNvSpPr>
          <p:nvPr>
            <p:ph type="title"/>
          </p:nvPr>
        </p:nvSpPr>
        <p:spPr>
          <a:xfrm>
            <a:off x="489315" y="907200"/>
            <a:ext cx="11159196" cy="936000"/>
          </a:xfrm>
        </p:spPr>
        <p:txBody>
          <a:bodyPr/>
          <a:lstStyle>
            <a:lvl1pPr>
              <a:defRPr>
                <a:solidFill>
                  <a:schemeClr val="accent1"/>
                </a:solidFill>
              </a:defRPr>
            </a:lvl1pPr>
          </a:lstStyle>
          <a:p>
            <a:r>
              <a:rPr lang="en-US"/>
              <a:t>Click to edit Master title style</a:t>
            </a:r>
            <a:endParaRPr lang="nl-NL" dirty="0"/>
          </a:p>
        </p:txBody>
      </p:sp>
      <p:sp useBgFill="1">
        <p:nvSpPr>
          <p:cNvPr id="8" name="Picture Placeholder 7">
            <a:extLst>
              <a:ext uri="{FF2B5EF4-FFF2-40B4-BE49-F238E27FC236}">
                <a16:creationId xmlns:a16="http://schemas.microsoft.com/office/drawing/2014/main" id="{ED60D2CD-D95E-4DE8-81CF-F42051EAC35B}"/>
              </a:ext>
            </a:extLst>
          </p:cNvPr>
          <p:cNvSpPr>
            <a:spLocks noGrp="1"/>
          </p:cNvSpPr>
          <p:nvPr>
            <p:ph type="pic" sz="quarter" idx="10" hasCustomPrompt="1"/>
          </p:nvPr>
        </p:nvSpPr>
        <p:spPr>
          <a:xfrm>
            <a:off x="3460690" y="1933507"/>
            <a:ext cx="2415600" cy="2431597"/>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useBgFill="1">
        <p:nvSpPr>
          <p:cNvPr id="9" name="Picture Placeholder 7">
            <a:extLst>
              <a:ext uri="{FF2B5EF4-FFF2-40B4-BE49-F238E27FC236}">
                <a16:creationId xmlns:a16="http://schemas.microsoft.com/office/drawing/2014/main" id="{4769E892-37BD-4E39-8C67-8E1525991DF1}"/>
              </a:ext>
            </a:extLst>
          </p:cNvPr>
          <p:cNvSpPr>
            <a:spLocks noGrp="1"/>
          </p:cNvSpPr>
          <p:nvPr>
            <p:ph type="pic" sz="quarter" idx="11" hasCustomPrompt="1"/>
          </p:nvPr>
        </p:nvSpPr>
        <p:spPr>
          <a:xfrm>
            <a:off x="584200" y="1933507"/>
            <a:ext cx="2416175" cy="2431597"/>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p:nvSpPr>
          <p:cNvPr id="11" name="Text Placeholder 10">
            <a:extLst>
              <a:ext uri="{FF2B5EF4-FFF2-40B4-BE49-F238E27FC236}">
                <a16:creationId xmlns:a16="http://schemas.microsoft.com/office/drawing/2014/main" id="{E5F43F37-6578-4009-AFA1-F16E909D77C5}"/>
              </a:ext>
            </a:extLst>
          </p:cNvPr>
          <p:cNvSpPr>
            <a:spLocks noGrp="1"/>
          </p:cNvSpPr>
          <p:nvPr>
            <p:ph type="body" sz="quarter" idx="12"/>
          </p:nvPr>
        </p:nvSpPr>
        <p:spPr>
          <a:xfrm>
            <a:off x="584200" y="4433068"/>
            <a:ext cx="2416175" cy="2308300"/>
          </a:xfrm>
        </p:spPr>
        <p:txBody>
          <a:bodyPr>
            <a:normAutofit/>
          </a:bodyPr>
          <a:lstStyle>
            <a:lvl1pPr>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p:nvSpPr>
          <p:cNvPr id="12" name="Text Placeholder 10">
            <a:extLst>
              <a:ext uri="{FF2B5EF4-FFF2-40B4-BE49-F238E27FC236}">
                <a16:creationId xmlns:a16="http://schemas.microsoft.com/office/drawing/2014/main" id="{51825921-4BAC-4A30-9D68-5E3CC234D6C4}"/>
              </a:ext>
            </a:extLst>
          </p:cNvPr>
          <p:cNvSpPr>
            <a:spLocks noGrp="1"/>
          </p:cNvSpPr>
          <p:nvPr>
            <p:ph type="body" sz="quarter" idx="13"/>
          </p:nvPr>
        </p:nvSpPr>
        <p:spPr>
          <a:xfrm>
            <a:off x="9191625" y="4433068"/>
            <a:ext cx="2412355" cy="2308300"/>
          </a:xfrm>
        </p:spPr>
        <p:txBody>
          <a:bodyPr>
            <a:normAutofit/>
          </a:bodyPr>
          <a:lstStyle>
            <a:lvl1pPr>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useBgFill="1">
        <p:nvSpPr>
          <p:cNvPr id="10" name="Picture Placeholder 7">
            <a:extLst>
              <a:ext uri="{FF2B5EF4-FFF2-40B4-BE49-F238E27FC236}">
                <a16:creationId xmlns:a16="http://schemas.microsoft.com/office/drawing/2014/main" id="{35C5B6DC-BE5E-43A2-941D-79AA88A71567}"/>
              </a:ext>
            </a:extLst>
          </p:cNvPr>
          <p:cNvSpPr>
            <a:spLocks noGrp="1"/>
          </p:cNvSpPr>
          <p:nvPr>
            <p:ph type="pic" sz="quarter" idx="14" hasCustomPrompt="1"/>
          </p:nvPr>
        </p:nvSpPr>
        <p:spPr>
          <a:xfrm>
            <a:off x="6315178" y="1933507"/>
            <a:ext cx="2415600" cy="2431597"/>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useBgFill="1">
        <p:nvSpPr>
          <p:cNvPr id="13" name="Picture Placeholder 7">
            <a:extLst>
              <a:ext uri="{FF2B5EF4-FFF2-40B4-BE49-F238E27FC236}">
                <a16:creationId xmlns:a16="http://schemas.microsoft.com/office/drawing/2014/main" id="{282B1D46-10CA-47BE-8746-C599AF7EAF23}"/>
              </a:ext>
            </a:extLst>
          </p:cNvPr>
          <p:cNvSpPr>
            <a:spLocks noGrp="1"/>
          </p:cNvSpPr>
          <p:nvPr>
            <p:ph type="pic" sz="quarter" idx="15" hasCustomPrompt="1"/>
          </p:nvPr>
        </p:nvSpPr>
        <p:spPr>
          <a:xfrm>
            <a:off x="9191625" y="1933507"/>
            <a:ext cx="2416175" cy="2431596"/>
          </a:xfrm>
          <a:solidFill>
            <a:schemeClr val="accent1">
              <a:tint val="20000"/>
            </a:schemeClr>
          </a:solidFill>
        </p:spPr>
        <p:txBody>
          <a:bodyPr wrap="square" anchor="ctr"/>
          <a:lstStyle>
            <a:lvl1pPr algn="ctr">
              <a:defRPr>
                <a:solidFill>
                  <a:srgbClr val="000000"/>
                </a:solidFill>
                <a:effectLst>
                  <a:outerShdw blurRad="38100" dist="38100" dir="2700000" algn="tl">
                    <a:srgbClr val="000000">
                      <a:alpha val="43137"/>
                    </a:srgbClr>
                  </a:outerShdw>
                </a:effectLst>
              </a:defRPr>
            </a:lvl1pPr>
          </a:lstStyle>
          <a:p>
            <a:r>
              <a:rPr lang="nl-NL" dirty="0"/>
              <a:t>Click icon 
 </a:t>
            </a:r>
            <a:r>
              <a:rPr lang="nl-NL" dirty="0" err="1"/>
              <a:t>to</a:t>
            </a:r>
            <a:r>
              <a:rPr lang="nl-NL" dirty="0"/>
              <a:t> </a:t>
            </a:r>
            <a:r>
              <a:rPr lang="nl-NL" dirty="0" err="1"/>
              <a:t>add</a:t>
            </a:r>
            <a:r>
              <a:rPr lang="nl-NL" dirty="0"/>
              <a:t> picture</a:t>
            </a:r>
          </a:p>
        </p:txBody>
      </p:sp>
      <p:sp>
        <p:nvSpPr>
          <p:cNvPr id="14" name="Text Placeholder 10">
            <a:extLst>
              <a:ext uri="{FF2B5EF4-FFF2-40B4-BE49-F238E27FC236}">
                <a16:creationId xmlns:a16="http://schemas.microsoft.com/office/drawing/2014/main" id="{4D248D55-288A-4EC0-AC4C-C8DA816AB3FA}"/>
              </a:ext>
            </a:extLst>
          </p:cNvPr>
          <p:cNvSpPr>
            <a:spLocks noGrp="1"/>
          </p:cNvSpPr>
          <p:nvPr>
            <p:ph type="body" sz="quarter" idx="16"/>
          </p:nvPr>
        </p:nvSpPr>
        <p:spPr>
          <a:xfrm>
            <a:off x="3450506" y="4433068"/>
            <a:ext cx="2416175" cy="2308300"/>
          </a:xfrm>
        </p:spPr>
        <p:txBody>
          <a:bodyPr>
            <a:normAutofit/>
          </a:bodyPr>
          <a:lstStyle>
            <a:lvl1pPr>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p:nvSpPr>
          <p:cNvPr id="15" name="Text Placeholder 10">
            <a:extLst>
              <a:ext uri="{FF2B5EF4-FFF2-40B4-BE49-F238E27FC236}">
                <a16:creationId xmlns:a16="http://schemas.microsoft.com/office/drawing/2014/main" id="{7A808D4E-A7D5-418F-9DB7-994EFE72ED2C}"/>
              </a:ext>
            </a:extLst>
          </p:cNvPr>
          <p:cNvSpPr>
            <a:spLocks noGrp="1"/>
          </p:cNvSpPr>
          <p:nvPr>
            <p:ph type="body" sz="quarter" idx="17"/>
          </p:nvPr>
        </p:nvSpPr>
        <p:spPr>
          <a:xfrm>
            <a:off x="6325319" y="4433068"/>
            <a:ext cx="2416175" cy="2308300"/>
          </a:xfrm>
        </p:spPr>
        <p:txBody>
          <a:bodyPr>
            <a:normAutofit/>
          </a:bodyPr>
          <a:lstStyle>
            <a:lvl1pPr>
              <a:defRPr sz="2000">
                <a:solidFill>
                  <a:schemeClr val="accent1"/>
                </a:solidFill>
              </a:defRPr>
            </a:lvl1pPr>
            <a:lvl2pPr marL="0" indent="0">
              <a:spcBef>
                <a:spcPts val="0"/>
              </a:spcBef>
              <a:buNone/>
              <a:defRPr lang="en-US" sz="1800" i="1" kern="1200" dirty="0" smtClean="0">
                <a:solidFill>
                  <a:schemeClr val="accent1"/>
                </a:solidFill>
                <a:latin typeface="+mn-lt"/>
                <a:ea typeface="+mn-ea"/>
                <a:cs typeface="+mn-cs"/>
              </a:defRPr>
            </a:lvl2pPr>
            <a:lvl3pPr marL="119063" indent="-119063">
              <a:tabLst/>
              <a:defRPr sz="12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p:txBody>
      </p:sp>
      <p:sp>
        <p:nvSpPr>
          <p:cNvPr id="16" name="TextBox 15"/>
          <p:cNvSpPr txBox="1"/>
          <p:nvPr userDrawn="1"/>
        </p:nvSpPr>
        <p:spPr>
          <a:xfrm>
            <a:off x="-2508956"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Werken met tekst niveaus</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17" name="Straight Connector 16"/>
          <p:cNvCxnSpPr/>
          <p:nvPr userDrawn="1"/>
        </p:nvCxnSpPr>
        <p:spPr>
          <a:xfrm>
            <a:off x="-2436948"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2436948" y="205438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9"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5962" t="15444" r="5868" b="19995"/>
          <a:stretch/>
        </p:blipFill>
        <p:spPr bwMode="auto">
          <a:xfrm>
            <a:off x="-2310934" y="1272882"/>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0" name="TextBox 19"/>
          <p:cNvSpPr txBox="1"/>
          <p:nvPr userDrawn="1"/>
        </p:nvSpPr>
        <p:spPr>
          <a:xfrm>
            <a:off x="-2409976" y="476672"/>
            <a:ext cx="2133267" cy="7848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Het UvA sjabloon heeft een aantal voorgeprogrammeerde tekst niveaus. Ga naar </a:t>
            </a:r>
            <a:r>
              <a:rPr lang="nl-NL" sz="900" b="1" dirty="0">
                <a:latin typeface="Arial" panose="020B0604020202020204" pitchFamily="34" charset="0"/>
                <a:cs typeface="Arial" panose="020B0604020202020204" pitchFamily="34" charset="0"/>
              </a:rPr>
              <a:t>‘Home’ </a:t>
            </a:r>
            <a:r>
              <a:rPr lang="nl-NL" sz="900" dirty="0">
                <a:latin typeface="Arial" panose="020B0604020202020204" pitchFamily="34" charset="0"/>
                <a:cs typeface="Arial" panose="020B0604020202020204" pitchFamily="34" charset="0"/>
              </a:rPr>
              <a:t>en dan naar </a:t>
            </a:r>
            <a:r>
              <a:rPr lang="nl-NL" sz="900" b="1" dirty="0">
                <a:latin typeface="Arial" panose="020B0604020202020204" pitchFamily="34" charset="0"/>
                <a:cs typeface="Arial" panose="020B0604020202020204" pitchFamily="34" charset="0"/>
              </a:rPr>
              <a:t>‘Alinea’ </a:t>
            </a:r>
            <a:r>
              <a:rPr lang="nl-NL" sz="900" dirty="0">
                <a:latin typeface="Arial" panose="020B0604020202020204" pitchFamily="34" charset="0"/>
                <a:cs typeface="Arial" panose="020B0604020202020204" pitchFamily="34" charset="0"/>
              </a:rPr>
              <a:t>om eenvoudig te schakelen tussen de verschillende niveaus</a:t>
            </a:r>
            <a:endParaRPr lang="en-US" sz="900" b="1" dirty="0">
              <a:latin typeface="Arial" panose="020B0604020202020204" pitchFamily="34" charset="0"/>
              <a:cs typeface="Arial" panose="020B0604020202020204" pitchFamily="34" charset="0"/>
            </a:endParaRPr>
          </a:p>
        </p:txBody>
      </p:sp>
      <p:sp>
        <p:nvSpPr>
          <p:cNvPr id="21" name="TextBox 20"/>
          <p:cNvSpPr txBox="1"/>
          <p:nvPr userDrawn="1"/>
        </p:nvSpPr>
        <p:spPr>
          <a:xfrm>
            <a:off x="-1896800" y="1693275"/>
            <a:ext cx="1080032"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omlaag</a:t>
            </a:r>
            <a:endParaRPr lang="en-US" sz="900" b="1" dirty="0">
              <a:solidFill>
                <a:schemeClr val="accent1"/>
              </a:solidFill>
              <a:latin typeface="Arial" panose="020B0604020202020204" pitchFamily="34" charset="0"/>
              <a:cs typeface="Arial" panose="020B0604020202020204" pitchFamily="34" charset="0"/>
            </a:endParaRPr>
          </a:p>
        </p:txBody>
      </p:sp>
      <p:sp>
        <p:nvSpPr>
          <p:cNvPr id="22" name="TextBox 21"/>
          <p:cNvSpPr txBox="1"/>
          <p:nvPr userDrawn="1"/>
        </p:nvSpPr>
        <p:spPr>
          <a:xfrm>
            <a:off x="-1896888" y="1322862"/>
            <a:ext cx="1080120" cy="230832"/>
          </a:xfrm>
          <a:prstGeom prst="rect">
            <a:avLst/>
          </a:prstGeom>
          <a:noFill/>
        </p:spPr>
        <p:txBody>
          <a:bodyPr wrap="square" rtlCol="0">
            <a:spAutoFit/>
          </a:bodyPr>
          <a:lstStyle/>
          <a:p>
            <a:r>
              <a:rPr lang="nl-NL" sz="900" b="1" dirty="0">
                <a:solidFill>
                  <a:schemeClr val="accent1"/>
                </a:solidFill>
                <a:latin typeface="Arial" panose="020B0604020202020204" pitchFamily="34" charset="0"/>
                <a:cs typeface="Arial" panose="020B0604020202020204" pitchFamily="34" charset="0"/>
              </a:rPr>
              <a:t>Niveau omhoog</a:t>
            </a:r>
            <a:endParaRPr lang="en-US" sz="900" b="1" dirty="0">
              <a:solidFill>
                <a:schemeClr val="accent1"/>
              </a:solidFill>
              <a:latin typeface="Arial" panose="020B0604020202020204" pitchFamily="34" charset="0"/>
              <a:cs typeface="Arial" panose="020B0604020202020204" pitchFamily="34" charset="0"/>
            </a:endParaRPr>
          </a:p>
        </p:txBody>
      </p:sp>
      <p:pic>
        <p:nvPicPr>
          <p:cNvPr id="23"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4675" t="13612" r="47155" b="21827"/>
          <a:stretch/>
        </p:blipFill>
        <p:spPr bwMode="auto">
          <a:xfrm>
            <a:off x="-2310934" y="1628800"/>
            <a:ext cx="321174" cy="31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TextBox 23"/>
          <p:cNvSpPr txBox="1"/>
          <p:nvPr userDrawn="1"/>
        </p:nvSpPr>
        <p:spPr>
          <a:xfrm>
            <a:off x="-2508956" y="2084657"/>
            <a:ext cx="1376953" cy="246221"/>
          </a:xfrm>
          <a:prstGeom prst="rect">
            <a:avLst/>
          </a:prstGeom>
          <a:noFill/>
        </p:spPr>
        <p:txBody>
          <a:bodyPr wrap="square" rtlCol="0">
            <a:spAutoFit/>
          </a:bodyPr>
          <a:lstStyle/>
          <a:p>
            <a:r>
              <a:rPr lang="nl-NL" sz="1000" b="1" dirty="0">
                <a:solidFill>
                  <a:schemeClr val="accent1"/>
                </a:solidFill>
                <a:latin typeface="Arial" panose="020B0604020202020204" pitchFamily="34" charset="0"/>
                <a:cs typeface="Arial" panose="020B0604020202020204" pitchFamily="34" charset="0"/>
              </a:rPr>
              <a:t>Tekstniveaus</a:t>
            </a:r>
            <a:endParaRPr lang="en-US" sz="1000" b="1" dirty="0">
              <a:solidFill>
                <a:schemeClr val="accent1"/>
              </a:solidFill>
              <a:latin typeface="Arial" panose="020B0604020202020204" pitchFamily="34" charset="0"/>
              <a:cs typeface="Arial" panose="020B0604020202020204" pitchFamily="34" charset="0"/>
            </a:endParaRPr>
          </a:p>
        </p:txBody>
      </p:sp>
      <p:sp>
        <p:nvSpPr>
          <p:cNvPr id="25" name="TextBox 24"/>
          <p:cNvSpPr txBox="1"/>
          <p:nvPr userDrawn="1"/>
        </p:nvSpPr>
        <p:spPr>
          <a:xfrm>
            <a:off x="-2166918" y="2453422"/>
            <a:ext cx="1854206" cy="246221"/>
          </a:xfrm>
          <a:prstGeom prst="rect">
            <a:avLst/>
          </a:prstGeom>
          <a:noFill/>
        </p:spPr>
        <p:txBody>
          <a:bodyPr wrap="square" rtlCol="0">
            <a:spAutoFit/>
          </a:bodyPr>
          <a:lstStyle/>
          <a:p>
            <a:r>
              <a:rPr lang="nl-NL" sz="1000" dirty="0">
                <a:latin typeface="+mj-lt"/>
                <a:cs typeface="Arial" panose="020B0604020202020204" pitchFamily="34" charset="0"/>
              </a:rPr>
              <a:t>Platte tekst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26" name="TextBox 25"/>
          <p:cNvSpPr txBox="1"/>
          <p:nvPr userDrawn="1"/>
        </p:nvSpPr>
        <p:spPr>
          <a:xfrm>
            <a:off x="-2169590" y="2723262"/>
            <a:ext cx="1854206" cy="246221"/>
          </a:xfrm>
          <a:prstGeom prst="rect">
            <a:avLst/>
          </a:prstGeom>
          <a:noFill/>
        </p:spPr>
        <p:txBody>
          <a:bodyPr wrap="square" rtlCol="0">
            <a:spAutoFit/>
          </a:bodyPr>
          <a:lstStyle/>
          <a:p>
            <a:pPr marL="171450" indent="-171450">
              <a:buFont typeface="Arial" panose="020B0604020202020204" pitchFamily="34" charset="0"/>
              <a:buChar char="•"/>
            </a:pPr>
            <a:r>
              <a:rPr lang="nl-NL" sz="1000" dirty="0" err="1">
                <a:latin typeface="+mj-lt"/>
                <a:cs typeface="Arial" panose="020B0604020202020204" pitchFamily="34" charset="0"/>
              </a:rPr>
              <a:t>Bullet</a:t>
            </a:r>
            <a:r>
              <a:rPr lang="nl-NL" sz="1000" dirty="0">
                <a:latin typeface="+mj-lt"/>
                <a:cs typeface="Arial" panose="020B0604020202020204" pitchFamily="34" charset="0"/>
              </a:rPr>
              <a:t> (24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27" name="TextBox 26"/>
          <p:cNvSpPr txBox="1"/>
          <p:nvPr userDrawn="1"/>
        </p:nvSpPr>
        <p:spPr>
          <a:xfrm>
            <a:off x="-2083419" y="3023105"/>
            <a:ext cx="1693619" cy="246221"/>
          </a:xfrm>
          <a:prstGeom prst="rect">
            <a:avLst/>
          </a:prstGeom>
          <a:noFill/>
        </p:spPr>
        <p:txBody>
          <a:bodyPr wrap="square" rtlCol="0">
            <a:spAutoFit/>
          </a:bodyPr>
          <a:lstStyle/>
          <a:p>
            <a:pPr marL="360363" lvl="1" indent="-180975">
              <a:buFont typeface="Arial" panose="020B0604020202020204" pitchFamily="34" charset="0"/>
              <a:buChar char="•"/>
            </a:pPr>
            <a:r>
              <a:rPr lang="nl-NL" sz="1000" dirty="0">
                <a:latin typeface="+mj-lt"/>
                <a:cs typeface="Arial" panose="020B0604020202020204" pitchFamily="34" charset="0"/>
              </a:rPr>
              <a:t>Sub </a:t>
            </a:r>
            <a:r>
              <a:rPr lang="nl-NL" sz="1000" dirty="0" err="1">
                <a:latin typeface="+mj-lt"/>
                <a:cs typeface="Arial" panose="020B0604020202020204" pitchFamily="34" charset="0"/>
              </a:rPr>
              <a:t>Bullet</a:t>
            </a:r>
            <a:r>
              <a:rPr lang="nl-NL" sz="1000" dirty="0">
                <a:latin typeface="+mj-lt"/>
                <a:cs typeface="Arial" panose="020B0604020202020204" pitchFamily="34" charset="0"/>
              </a:rPr>
              <a:t> (16 </a:t>
            </a:r>
            <a:r>
              <a:rPr lang="nl-NL" sz="1000" dirty="0" err="1">
                <a:latin typeface="+mj-lt"/>
                <a:cs typeface="Arial" panose="020B0604020202020204" pitchFamily="34" charset="0"/>
              </a:rPr>
              <a:t>pt</a:t>
            </a:r>
            <a:r>
              <a:rPr lang="nl-NL" sz="1000" dirty="0">
                <a:latin typeface="+mj-lt"/>
                <a:cs typeface="Arial" panose="020B0604020202020204" pitchFamily="34" charset="0"/>
              </a:rPr>
              <a:t>.)</a:t>
            </a:r>
            <a:endParaRPr lang="en-US" sz="1000" dirty="0">
              <a:latin typeface="+mj-lt"/>
              <a:cs typeface="Arial" panose="020B0604020202020204" pitchFamily="34" charset="0"/>
            </a:endParaRPr>
          </a:p>
        </p:txBody>
      </p:sp>
      <p:sp>
        <p:nvSpPr>
          <p:cNvPr id="28" name="TextBox 27"/>
          <p:cNvSpPr txBox="1"/>
          <p:nvPr userDrawn="1"/>
        </p:nvSpPr>
        <p:spPr>
          <a:xfrm>
            <a:off x="-2083419" y="3329531"/>
            <a:ext cx="1693619" cy="246221"/>
          </a:xfrm>
          <a:prstGeom prst="rect">
            <a:avLst/>
          </a:prstGeom>
          <a:noFill/>
        </p:spPr>
        <p:txBody>
          <a:bodyPr wrap="square" rtlCol="0">
            <a:spAutoFit/>
          </a:bodyPr>
          <a:lstStyle/>
          <a:p>
            <a:r>
              <a:rPr lang="nl-NL" sz="1000" b="1" dirty="0">
                <a:solidFill>
                  <a:schemeClr val="accent1"/>
                </a:solidFill>
                <a:latin typeface="+mj-lt"/>
                <a:cs typeface="Arial" panose="020B0604020202020204" pitchFamily="34" charset="0"/>
              </a:rPr>
              <a:t>Kopje (24 </a:t>
            </a:r>
            <a:r>
              <a:rPr lang="nl-NL" sz="1000" b="1" dirty="0" err="1">
                <a:solidFill>
                  <a:schemeClr val="accent1"/>
                </a:solidFill>
                <a:latin typeface="+mj-lt"/>
                <a:cs typeface="Arial" panose="020B0604020202020204" pitchFamily="34" charset="0"/>
              </a:rPr>
              <a:t>pt</a:t>
            </a:r>
            <a:r>
              <a:rPr lang="nl-NL" sz="1000" b="1" dirty="0">
                <a:solidFill>
                  <a:schemeClr val="accent1"/>
                </a:solidFill>
                <a:latin typeface="+mj-lt"/>
                <a:cs typeface="Arial" panose="020B0604020202020204" pitchFamily="34" charset="0"/>
              </a:rPr>
              <a:t>)</a:t>
            </a:r>
            <a:endParaRPr lang="en-US" sz="1000" b="1" dirty="0">
              <a:solidFill>
                <a:schemeClr val="accent1"/>
              </a:solidFill>
              <a:latin typeface="+mj-lt"/>
              <a:cs typeface="Arial" panose="020B0604020202020204" pitchFamily="34" charset="0"/>
            </a:endParaRPr>
          </a:p>
        </p:txBody>
      </p:sp>
      <p:sp>
        <p:nvSpPr>
          <p:cNvPr id="29" name="TextBox 28"/>
          <p:cNvSpPr txBox="1"/>
          <p:nvPr userDrawn="1"/>
        </p:nvSpPr>
        <p:spPr>
          <a:xfrm>
            <a:off x="-2093659" y="3636326"/>
            <a:ext cx="1693619" cy="246221"/>
          </a:xfrm>
          <a:prstGeom prst="rect">
            <a:avLst/>
          </a:prstGeom>
          <a:noFill/>
        </p:spPr>
        <p:txBody>
          <a:bodyPr wrap="square" rtlCol="0">
            <a:spAutoFit/>
          </a:bodyPr>
          <a:lstStyle/>
          <a:p>
            <a:r>
              <a:rPr lang="nl-NL" sz="1000" i="1" dirty="0">
                <a:solidFill>
                  <a:schemeClr val="accent1"/>
                </a:solidFill>
                <a:latin typeface="+mj-lt"/>
                <a:cs typeface="Arial" panose="020B0604020202020204" pitchFamily="34" charset="0"/>
              </a:rPr>
              <a:t>Kopje (16 </a:t>
            </a:r>
            <a:r>
              <a:rPr lang="nl-NL" sz="1000" i="1" dirty="0" err="1">
                <a:solidFill>
                  <a:schemeClr val="accent1"/>
                </a:solidFill>
                <a:latin typeface="+mj-lt"/>
                <a:cs typeface="Arial" panose="020B0604020202020204" pitchFamily="34" charset="0"/>
              </a:rPr>
              <a:t>pt</a:t>
            </a:r>
            <a:r>
              <a:rPr lang="nl-NL" sz="1000" i="1" dirty="0">
                <a:solidFill>
                  <a:schemeClr val="accent1"/>
                </a:solidFill>
                <a:latin typeface="+mj-lt"/>
                <a:cs typeface="Arial" panose="020B0604020202020204" pitchFamily="34" charset="0"/>
              </a:rPr>
              <a:t>)</a:t>
            </a:r>
            <a:endParaRPr lang="en-US" sz="1000" i="1" dirty="0">
              <a:solidFill>
                <a:schemeClr val="accent1"/>
              </a:solidFill>
              <a:latin typeface="+mj-lt"/>
              <a:cs typeface="Arial" panose="020B0604020202020204" pitchFamily="34" charset="0"/>
            </a:endParaRPr>
          </a:p>
        </p:txBody>
      </p:sp>
      <p:grpSp>
        <p:nvGrpSpPr>
          <p:cNvPr id="30" name="Group 29"/>
          <p:cNvGrpSpPr/>
          <p:nvPr userDrawn="1"/>
        </p:nvGrpSpPr>
        <p:grpSpPr>
          <a:xfrm>
            <a:off x="-2425457" y="2431921"/>
            <a:ext cx="288032" cy="276999"/>
            <a:chOff x="12492689" y="2721406"/>
            <a:chExt cx="288032" cy="276999"/>
          </a:xfrm>
        </p:grpSpPr>
        <p:sp>
          <p:nvSpPr>
            <p:cNvPr id="31" name="Rectangle 30"/>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3" name="Group 32"/>
          <p:cNvGrpSpPr/>
          <p:nvPr userDrawn="1"/>
        </p:nvGrpSpPr>
        <p:grpSpPr>
          <a:xfrm>
            <a:off x="-2426044" y="2725767"/>
            <a:ext cx="288032" cy="276999"/>
            <a:chOff x="12492689" y="2721406"/>
            <a:chExt cx="288032" cy="276999"/>
          </a:xfrm>
        </p:grpSpPr>
        <p:sp>
          <p:nvSpPr>
            <p:cNvPr id="34" name="Rectangle 33"/>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6" name="Group 35"/>
          <p:cNvGrpSpPr/>
          <p:nvPr userDrawn="1"/>
        </p:nvGrpSpPr>
        <p:grpSpPr>
          <a:xfrm>
            <a:off x="-2425457" y="3023105"/>
            <a:ext cx="288032" cy="276999"/>
            <a:chOff x="12492689" y="2721406"/>
            <a:chExt cx="288032" cy="276999"/>
          </a:xfrm>
        </p:grpSpPr>
        <p:sp>
          <p:nvSpPr>
            <p:cNvPr id="37" name="Rectangle 36"/>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39" name="Group 38"/>
          <p:cNvGrpSpPr/>
          <p:nvPr userDrawn="1"/>
        </p:nvGrpSpPr>
        <p:grpSpPr>
          <a:xfrm>
            <a:off x="-2425457" y="3329531"/>
            <a:ext cx="288032" cy="276999"/>
            <a:chOff x="12492689" y="2721406"/>
            <a:chExt cx="288032" cy="276999"/>
          </a:xfrm>
        </p:grpSpPr>
        <p:sp>
          <p:nvSpPr>
            <p:cNvPr id="40" name="Rectangle 39"/>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grpSp>
        <p:nvGrpSpPr>
          <p:cNvPr id="42" name="Group 41"/>
          <p:cNvGrpSpPr/>
          <p:nvPr userDrawn="1"/>
        </p:nvGrpSpPr>
        <p:grpSpPr>
          <a:xfrm>
            <a:off x="-2427768" y="3630519"/>
            <a:ext cx="288032" cy="276999"/>
            <a:chOff x="12492689" y="2721406"/>
            <a:chExt cx="288032" cy="276999"/>
          </a:xfrm>
        </p:grpSpPr>
        <p:sp>
          <p:nvSpPr>
            <p:cNvPr id="43" name="Rectangle 42"/>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5</a:t>
              </a:r>
              <a:endParaRPr lang="en-US" sz="1200" b="1" dirty="0">
                <a:solidFill>
                  <a:schemeClr val="bg1"/>
                </a:solidFill>
                <a:latin typeface="Arial" panose="020B0604020202020204" pitchFamily="34" charset="0"/>
                <a:cs typeface="Arial" panose="020B0604020202020204" pitchFamily="34" charset="0"/>
              </a:endParaRPr>
            </a:p>
          </p:txBody>
        </p:sp>
      </p:grpSp>
      <p:sp>
        <p:nvSpPr>
          <p:cNvPr id="63" name="TextBox 62"/>
          <p:cNvSpPr txBox="1"/>
          <p:nvPr userDrawn="1"/>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64" name="Straight Connector 63"/>
          <p:cNvCxnSpPr/>
          <p:nvPr userDrawn="1"/>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5" name="TextBox 64"/>
          <p:cNvSpPr txBox="1"/>
          <p:nvPr userDrawn="1"/>
        </p:nvSpPr>
        <p:spPr>
          <a:xfrm>
            <a:off x="12792744" y="597246"/>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66" name="Picture 6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864752" y="1556792"/>
            <a:ext cx="381000" cy="381000"/>
          </a:xfrm>
          <a:prstGeom prst="rect">
            <a:avLst/>
          </a:prstGeom>
        </p:spPr>
      </p:pic>
      <p:sp>
        <p:nvSpPr>
          <p:cNvPr id="67" name="TextBox 66"/>
          <p:cNvSpPr txBox="1"/>
          <p:nvPr userDrawn="1"/>
        </p:nvSpPr>
        <p:spPr>
          <a:xfrm>
            <a:off x="12792744" y="2132856"/>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u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68" name="Group 67"/>
          <p:cNvGrpSpPr/>
          <p:nvPr userDrawn="1"/>
        </p:nvGrpSpPr>
        <p:grpSpPr>
          <a:xfrm>
            <a:off x="12397928" y="2192379"/>
            <a:ext cx="288032" cy="276999"/>
            <a:chOff x="12494133" y="2712391"/>
            <a:chExt cx="288032" cy="276999"/>
          </a:xfrm>
        </p:grpSpPr>
        <p:sp>
          <p:nvSpPr>
            <p:cNvPr id="69" name="Rectangle 68"/>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71" name="Rectangle 70"/>
          <p:cNvSpPr/>
          <p:nvPr userDrawn="1"/>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userDrawn="1"/>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73" name="TextBox 72"/>
          <p:cNvSpPr txBox="1"/>
          <p:nvPr userDrawn="1"/>
        </p:nvSpPr>
        <p:spPr>
          <a:xfrm>
            <a:off x="12792744" y="2780928"/>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74" name="Picture 5"/>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2919520" y="4156050"/>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75" name="Straight Connector 74"/>
          <p:cNvCxnSpPr/>
          <p:nvPr userDrawn="1"/>
        </p:nvCxnSpPr>
        <p:spPr>
          <a:xfrm>
            <a:off x="12396700" y="4714676"/>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76" name="Group 75"/>
          <p:cNvGrpSpPr/>
          <p:nvPr userDrawn="1"/>
        </p:nvGrpSpPr>
        <p:grpSpPr>
          <a:xfrm>
            <a:off x="12397928" y="2837737"/>
            <a:ext cx="288032" cy="276999"/>
            <a:chOff x="12492689" y="2721406"/>
            <a:chExt cx="288032" cy="276999"/>
          </a:xfrm>
        </p:grpSpPr>
        <p:sp>
          <p:nvSpPr>
            <p:cNvPr id="77" name="Rectangle 76"/>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79" name="Straight Connector 78"/>
          <p:cNvCxnSpPr/>
          <p:nvPr userDrawn="1"/>
        </p:nvCxnSpPr>
        <p:spPr>
          <a:xfrm>
            <a:off x="12396700" y="270892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12370968" y="2060848"/>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81" name="TextBox 80"/>
          <p:cNvSpPr txBox="1"/>
          <p:nvPr userDrawn="1"/>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Introductiepagina 2</a:t>
            </a:r>
            <a:endParaRPr lang="en-US" b="1"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8600662"/>
      </p:ext>
    </p:extLst>
  </p:cSld>
  <p:clrMapOvr>
    <a:masterClrMapping/>
  </p:clrMapOvr>
  <p:extLst>
    <p:ext uri="{DCECCB84-F9BA-43D5-87BE-67443E8EF086}">
      <p15:sldGuideLst xmlns:p15="http://schemas.microsoft.com/office/powerpoint/2012/main">
        <p15:guide id="4" pos="363">
          <p15:clr>
            <a:srgbClr val="FBAE40"/>
          </p15:clr>
        </p15:guide>
        <p15:guide id="7" pos="5301">
          <p15:clr>
            <a:srgbClr val="FBAE40"/>
          </p15:clr>
        </p15:guide>
        <p15:guide id="8" pos="7720">
          <p15:clr>
            <a:srgbClr val="FBAE40"/>
          </p15:clr>
        </p15:guide>
        <p15:guide id="9" pos="2883">
          <p15:clr>
            <a:srgbClr val="FBAE40"/>
          </p15:clr>
        </p15:guide>
        <p15:guide id="10" pos="484">
          <p15:clr>
            <a:srgbClr val="FBAE40"/>
          </p15:clr>
        </p15:guide>
        <p15:guide id="13" pos="3976" userDrawn="1">
          <p15:clr>
            <a:srgbClr val="FBAE40"/>
          </p15:clr>
        </p15:guide>
        <p15:guide id="14" pos="5790" userDrawn="1">
          <p15:clr>
            <a:srgbClr val="FBAE40"/>
          </p15:clr>
        </p15:guide>
        <p15:guide id="15" pos="2162" userDrawn="1">
          <p15:clr>
            <a:srgbClr val="FBAE40"/>
          </p15:clr>
        </p15:guide>
        <p15:guide id="16" orient="horz" pos="981" userDrawn="1">
          <p15:clr>
            <a:srgbClr val="FBAE40"/>
          </p15:clr>
        </p15:guide>
        <p15:guide id="17" orient="horz" pos="2523"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222419" y="191126"/>
            <a:ext cx="2705229" cy="542177"/>
          </a:xfrm>
          <a:prstGeom prst="rect">
            <a:avLst/>
          </a:prstGeom>
        </p:spPr>
      </p:pic>
      <p:sp>
        <p:nvSpPr>
          <p:cNvPr id="2" name="Title Placeholder 1"/>
          <p:cNvSpPr>
            <a:spLocks noGrp="1"/>
          </p:cNvSpPr>
          <p:nvPr>
            <p:ph type="title"/>
          </p:nvPr>
        </p:nvSpPr>
        <p:spPr>
          <a:xfrm>
            <a:off x="489315" y="907200"/>
            <a:ext cx="11159196" cy="93610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489314" y="1980000"/>
            <a:ext cx="11148649" cy="461703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880111"/>
      </p:ext>
    </p:extLst>
  </p:cSld>
  <p:clrMap bg1="lt1" tx1="dk1" bg2="lt2" tx2="dk2" accent1="accent1" accent2="accent2" accent3="accent3" accent4="accent4" accent5="accent5" accent6="accent6" hlink="hlink" folHlink="folHlink"/>
  <p:sldLayoutIdLst>
    <p:sldLayoutId id="2147485012" r:id="rId1"/>
    <p:sldLayoutId id="2147485013" r:id="rId2"/>
    <p:sldLayoutId id="2147485014" r:id="rId3"/>
    <p:sldLayoutId id="2147485017" r:id="rId4"/>
    <p:sldLayoutId id="2147485018" r:id="rId5"/>
    <p:sldLayoutId id="2147485019" r:id="rId6"/>
    <p:sldLayoutId id="2147485020" r:id="rId7"/>
    <p:sldLayoutId id="2147485021" r:id="rId8"/>
    <p:sldLayoutId id="2147485022" r:id="rId9"/>
    <p:sldLayoutId id="2147485023" r:id="rId10"/>
    <p:sldLayoutId id="2147485024" r:id="rId11"/>
    <p:sldLayoutId id="2147485025" r:id="rId12"/>
    <p:sldLayoutId id="2147485027" r:id="rId13"/>
    <p:sldLayoutId id="2147485028" r:id="rId14"/>
    <p:sldLayoutId id="2147485029" r:id="rId15"/>
    <p:sldLayoutId id="2147485030" r:id="rId16"/>
  </p:sldLayoutIdLst>
  <p:hf sldNum="0" hdr="0" ftr="0" dt="0"/>
  <p:txStyles>
    <p:titleStyle>
      <a:lvl1pPr algn="l" defTabSz="914400" rtl="0" eaLnBrk="1" latinLnBrk="0" hangingPunct="1">
        <a:lnSpc>
          <a:spcPct val="100000"/>
        </a:lnSpc>
        <a:spcBef>
          <a:spcPct val="0"/>
        </a:spcBef>
        <a:buNone/>
        <a:defRPr sz="3600" b="1" kern="1200">
          <a:solidFill>
            <a:schemeClr val="accent1"/>
          </a:solidFill>
          <a:latin typeface="+mj-lt"/>
          <a:ea typeface="Source Sans Pro" panose="020B0503030403020204" pitchFamily="34" charset="0"/>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7" pos="302">
          <p15:clr>
            <a:srgbClr val="F26B43"/>
          </p15:clr>
        </p15:guide>
        <p15:guide id="8" pos="9775">
          <p15:clr>
            <a:srgbClr val="F26B43"/>
          </p15:clr>
        </p15:guide>
        <p15:guide id="11" orient="horz" pos="867">
          <p15:clr>
            <a:srgbClr val="F26B43"/>
          </p15:clr>
        </p15:guide>
        <p15:guide id="12" pos="581">
          <p15:clr>
            <a:srgbClr val="F26B43"/>
          </p15:clr>
        </p15:guide>
        <p15:guide id="13" pos="7401">
          <p15:clr>
            <a:srgbClr val="F26B43"/>
          </p15:clr>
        </p15:guide>
        <p15:guide id="14" orient="horz" pos="3847">
          <p15:clr>
            <a:srgbClr val="F26B43"/>
          </p15:clr>
        </p15:guide>
        <p15:guide id="15" orient="horz" pos="482">
          <p15:clr>
            <a:srgbClr val="F26B43"/>
          </p15:clr>
        </p15:guide>
        <p15:guide id="16" pos="3736">
          <p15:clr>
            <a:srgbClr val="F26B43"/>
          </p15:clr>
        </p15:guide>
        <p15:guide id="17" pos="3961">
          <p15:clr>
            <a:srgbClr val="F26B43"/>
          </p15:clr>
        </p15:guide>
        <p15:guide id="18" orient="horz" pos="2069">
          <p15:clr>
            <a:srgbClr val="F26B43"/>
          </p15:clr>
        </p15:guide>
        <p15:guide id="19" orient="horz" pos="2201">
          <p15:clr>
            <a:srgbClr val="F26B43"/>
          </p15:clr>
        </p15:guide>
        <p15:guide id="20" pos="2655">
          <p15:clr>
            <a:srgbClr val="F26B43"/>
          </p15:clr>
        </p15:guide>
        <p15:guide id="21" pos="2781">
          <p15:clr>
            <a:srgbClr val="F26B43"/>
          </p15:clr>
        </p15:guide>
        <p15:guide id="22" pos="4871">
          <p15:clr>
            <a:srgbClr val="F26B43"/>
          </p15:clr>
        </p15:guide>
        <p15:guide id="23" pos="5021">
          <p15:clr>
            <a:srgbClr val="F26B43"/>
          </p15:clr>
        </p15:guide>
        <p15:guide id="24" orient="horz" pos="1196" userDrawn="1">
          <p15:clr>
            <a:srgbClr val="F26B43"/>
          </p15:clr>
        </p15:guide>
        <p15:guide id="25" pos="307" userDrawn="1">
          <p15:clr>
            <a:srgbClr val="F26B43"/>
          </p15:clr>
        </p15:guide>
        <p15:guide id="26" pos="7331" userDrawn="1">
          <p15:clr>
            <a:srgbClr val="F26B43"/>
          </p15:clr>
        </p15:guide>
        <p15:guide id="27" orient="horz" pos="4113" userDrawn="1">
          <p15:clr>
            <a:srgbClr val="F26B43"/>
          </p15:clr>
        </p15:guide>
        <p15:guide id="28" orient="horz" pos="74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8.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endParaRPr lang="en-US" dirty="0"/>
          </a:p>
        </p:txBody>
      </p:sp>
      <p:sp>
        <p:nvSpPr>
          <p:cNvPr id="3" name="Title 2"/>
          <p:cNvSpPr>
            <a:spLocks noGrp="1"/>
          </p:cNvSpPr>
          <p:nvPr>
            <p:ph type="ctrTitle"/>
          </p:nvPr>
        </p:nvSpPr>
        <p:spPr/>
        <p:txBody>
          <a:bodyPr/>
          <a:lstStyle/>
          <a:p>
            <a:endParaRPr lang="en-US" dirty="0"/>
          </a:p>
        </p:txBody>
      </p:sp>
      <p:sp>
        <p:nvSpPr>
          <p:cNvPr id="4" name="Subtitle 3"/>
          <p:cNvSpPr>
            <a:spLocks noGrp="1"/>
          </p:cNvSpPr>
          <p:nvPr>
            <p:ph type="subTitle" idx="1"/>
          </p:nvPr>
        </p:nvSpPr>
        <p:spPr/>
        <p:txBody>
          <a:bodyPr/>
          <a:lstStyle/>
          <a:p>
            <a:endParaRPr lang="en-US" dirty="0"/>
          </a:p>
        </p:txBody>
      </p:sp>
      <p:sp>
        <p:nvSpPr>
          <p:cNvPr id="24" name="TextBox 23"/>
          <p:cNvSpPr txBox="1"/>
          <p:nvPr/>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cxnSp>
        <p:nvCxnSpPr>
          <p:cNvPr id="25" name="Straight Connector 24"/>
          <p:cNvCxnSpPr/>
          <p:nvPr/>
        </p:nvCxnSpPr>
        <p:spPr>
          <a:xfrm>
            <a:off x="12360696" y="404664"/>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2792744" y="620688"/>
            <a:ext cx="1728192" cy="923330"/>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Wijzig de afbeelding door de bestaande afbeelding te verwijderen. Klik op het pictogram dat vervolgens verschijnt om een afbeelding in te voegen.</a:t>
            </a:r>
            <a:endParaRPr lang="en-US" sz="900" dirty="0">
              <a:latin typeface="Arial" panose="020B0604020202020204" pitchFamily="34" charset="0"/>
              <a:cs typeface="Arial" panose="020B0604020202020204" pitchFamily="34" charset="0"/>
            </a:endParaRPr>
          </a:p>
        </p:txBody>
      </p:sp>
      <p:pic>
        <p:nvPicPr>
          <p:cNvPr id="27" name="Picture 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64752" y="1580234"/>
            <a:ext cx="381000" cy="381000"/>
          </a:xfrm>
          <a:prstGeom prst="rect">
            <a:avLst/>
          </a:prstGeom>
        </p:spPr>
      </p:pic>
      <p:sp>
        <p:nvSpPr>
          <p:cNvPr id="28" name="TextBox 27"/>
          <p:cNvSpPr txBox="1"/>
          <p:nvPr/>
        </p:nvSpPr>
        <p:spPr>
          <a:xfrm>
            <a:off x="12792744" y="2156298"/>
            <a:ext cx="1728192" cy="507831"/>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Selecteer de afbeelding die je wilt invoegen en klik op </a:t>
            </a:r>
            <a:r>
              <a:rPr lang="nl-NL" sz="900" b="1" dirty="0">
                <a:latin typeface="Arial" panose="020B0604020202020204" pitchFamily="34" charset="0"/>
                <a:cs typeface="Arial" panose="020B0604020202020204" pitchFamily="34" charset="0"/>
              </a:rPr>
              <a:t>‘Invoegen’</a:t>
            </a:r>
            <a:endParaRPr lang="en-US" sz="900" b="1" dirty="0">
              <a:latin typeface="Arial" panose="020B0604020202020204" pitchFamily="34" charset="0"/>
              <a:cs typeface="Arial" panose="020B0604020202020204" pitchFamily="34" charset="0"/>
            </a:endParaRPr>
          </a:p>
        </p:txBody>
      </p:sp>
      <p:grpSp>
        <p:nvGrpSpPr>
          <p:cNvPr id="29" name="Group 28"/>
          <p:cNvGrpSpPr/>
          <p:nvPr/>
        </p:nvGrpSpPr>
        <p:grpSpPr>
          <a:xfrm>
            <a:off x="12397928" y="2215821"/>
            <a:ext cx="288032" cy="276999"/>
            <a:chOff x="12494133" y="2712391"/>
            <a:chExt cx="288032" cy="276999"/>
          </a:xfrm>
        </p:grpSpPr>
        <p:sp>
          <p:nvSpPr>
            <p:cNvPr id="30" name="Rectangle 29"/>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12494133" y="2712391"/>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2</a:t>
              </a:r>
              <a:endParaRPr lang="en-US" sz="1200" b="1" dirty="0">
                <a:solidFill>
                  <a:schemeClr val="bg1"/>
                </a:solidFill>
                <a:latin typeface="Arial" panose="020B0604020202020204" pitchFamily="34" charset="0"/>
                <a:cs typeface="Arial" panose="020B0604020202020204" pitchFamily="34" charset="0"/>
              </a:endParaRPr>
            </a:p>
          </p:txBody>
        </p:sp>
      </p:grpSp>
      <p:sp>
        <p:nvSpPr>
          <p:cNvPr id="32" name="Rectangle 31"/>
          <p:cNvSpPr/>
          <p:nvPr/>
        </p:nvSpPr>
        <p:spPr>
          <a:xfrm>
            <a:off x="12415930" y="670453"/>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12397928" y="657967"/>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1</a:t>
            </a:r>
            <a:endParaRPr lang="en-US" sz="1200" b="1" dirty="0">
              <a:solidFill>
                <a:schemeClr val="bg1"/>
              </a:solidFill>
              <a:latin typeface="Arial" panose="020B0604020202020204" pitchFamily="34" charset="0"/>
              <a:cs typeface="Arial" panose="020B0604020202020204" pitchFamily="34" charset="0"/>
            </a:endParaRPr>
          </a:p>
        </p:txBody>
      </p:sp>
      <p:sp>
        <p:nvSpPr>
          <p:cNvPr id="34" name="TextBox 33"/>
          <p:cNvSpPr txBox="1"/>
          <p:nvPr/>
        </p:nvSpPr>
        <p:spPr>
          <a:xfrm>
            <a:off x="12791363" y="3798204"/>
            <a:ext cx="1728192" cy="1338828"/>
          </a:xfrm>
          <a:prstGeom prst="rect">
            <a:avLst/>
          </a:prstGeom>
          <a:noFill/>
        </p:spPr>
        <p:txBody>
          <a:bodyPr wrap="square" rtlCol="0">
            <a:spAutoFit/>
          </a:bodyPr>
          <a:lstStyle/>
          <a:p>
            <a:r>
              <a:rPr lang="nl-NL" sz="900" dirty="0">
                <a:latin typeface="Arial" panose="020B0604020202020204" pitchFamily="34" charset="0"/>
                <a:cs typeface="Arial" panose="020B0604020202020204" pitchFamily="34" charset="0"/>
              </a:rPr>
              <a:t>Wanneer je de afbeelding wilt schalen of verslepen, ga dan naar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en klik op </a:t>
            </a:r>
            <a:r>
              <a:rPr lang="nl-NL" sz="900" b="1" dirty="0">
                <a:latin typeface="Arial" panose="020B0604020202020204" pitchFamily="34" charset="0"/>
                <a:cs typeface="Arial" panose="020B0604020202020204" pitchFamily="34" charset="0"/>
              </a:rPr>
              <a:t>‘Bijsnijden’. </a:t>
            </a:r>
            <a:r>
              <a:rPr lang="nl-NL" sz="900" dirty="0">
                <a:latin typeface="Arial" panose="020B0604020202020204" pitchFamily="34" charset="0"/>
                <a:cs typeface="Arial" panose="020B0604020202020204" pitchFamily="34" charset="0"/>
              </a:rPr>
              <a:t>Met de witte bolletjes schaal je de afbeelding, met de zwarte haakjes schaal je het afbeeldingskader. </a:t>
            </a:r>
            <a:endParaRPr lang="en-US" sz="900" dirty="0">
              <a:latin typeface="Arial" panose="020B0604020202020204" pitchFamily="34" charset="0"/>
              <a:cs typeface="Arial" panose="020B0604020202020204" pitchFamily="34" charset="0"/>
            </a:endParaRPr>
          </a:p>
        </p:txBody>
      </p:sp>
      <p:pic>
        <p:nvPicPr>
          <p:cNvPr id="3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11302" y="5136676"/>
            <a:ext cx="271463" cy="476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36" name="Straight Connector 35"/>
          <p:cNvCxnSpPr/>
          <p:nvPr/>
        </p:nvCxnSpPr>
        <p:spPr>
          <a:xfrm>
            <a:off x="12388482" y="569530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12397928" y="2861179"/>
            <a:ext cx="288032" cy="276999"/>
            <a:chOff x="12492689" y="2721406"/>
            <a:chExt cx="288032" cy="276999"/>
          </a:xfrm>
        </p:grpSpPr>
        <p:sp>
          <p:nvSpPr>
            <p:cNvPr id="38" name="Rectangle 37"/>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3</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40" name="Straight Connector 39"/>
          <p:cNvCxnSpPr/>
          <p:nvPr/>
        </p:nvCxnSpPr>
        <p:spPr>
          <a:xfrm>
            <a:off x="12396700" y="273236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12370968" y="2084290"/>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3" name="TextBox 25"/>
          <p:cNvSpPr txBox="1"/>
          <p:nvPr/>
        </p:nvSpPr>
        <p:spPr>
          <a:xfrm>
            <a:off x="12846660" y="2890242"/>
            <a:ext cx="1728192" cy="7848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nl-NL" sz="900" dirty="0">
                <a:latin typeface="Arial" panose="020B0604020202020204" pitchFamily="34" charset="0"/>
                <a:cs typeface="Arial" panose="020B0604020202020204" pitchFamily="34" charset="0"/>
              </a:rPr>
              <a:t>Selecteer de afbeelding en klik op </a:t>
            </a:r>
            <a:r>
              <a:rPr lang="nl-NL" sz="900" b="1" dirty="0">
                <a:latin typeface="Arial" panose="020B0604020202020204" pitchFamily="34" charset="0"/>
                <a:cs typeface="Arial" panose="020B0604020202020204" pitchFamily="34" charset="0"/>
              </a:rPr>
              <a:t>‘Hulpmiddelen voor afbeeldingen’ </a:t>
            </a:r>
            <a:r>
              <a:rPr lang="nl-NL" sz="900" dirty="0">
                <a:latin typeface="Arial" panose="020B0604020202020204" pitchFamily="34" charset="0"/>
                <a:cs typeface="Arial" panose="020B0604020202020204" pitchFamily="34" charset="0"/>
              </a:rPr>
              <a:t>Klik vervolgens bij het onderdeel </a:t>
            </a:r>
            <a:r>
              <a:rPr lang="nl-NL" sz="900" b="1" dirty="0">
                <a:latin typeface="Arial" panose="020B0604020202020204" pitchFamily="34" charset="0"/>
                <a:cs typeface="Arial" panose="020B0604020202020204" pitchFamily="34" charset="0"/>
              </a:rPr>
              <a:t>‘Schikken’ </a:t>
            </a:r>
            <a:r>
              <a:rPr lang="nl-NL" sz="900" dirty="0">
                <a:latin typeface="Arial" panose="020B0604020202020204" pitchFamily="34" charset="0"/>
                <a:cs typeface="Arial" panose="020B0604020202020204" pitchFamily="34" charset="0"/>
              </a:rPr>
              <a:t>op </a:t>
            </a:r>
            <a:r>
              <a:rPr lang="nl-NL" sz="900" b="1" dirty="0">
                <a:latin typeface="Arial" panose="020B0604020202020204" pitchFamily="34" charset="0"/>
                <a:cs typeface="Arial" panose="020B0604020202020204" pitchFamily="34" charset="0"/>
              </a:rPr>
              <a:t>‘Naar achtergrond’</a:t>
            </a:r>
            <a:r>
              <a:rPr lang="nl-NL" sz="900" dirty="0">
                <a:latin typeface="Arial" panose="020B0604020202020204" pitchFamily="34" charset="0"/>
                <a:cs typeface="Arial" panose="020B0604020202020204" pitchFamily="34" charset="0"/>
              </a:rPr>
              <a:t>.  </a:t>
            </a:r>
            <a:endParaRPr lang="en-US" sz="900" dirty="0">
              <a:latin typeface="Arial" panose="020B0604020202020204" pitchFamily="34" charset="0"/>
              <a:cs typeface="Arial" panose="020B0604020202020204" pitchFamily="34" charset="0"/>
            </a:endParaRPr>
          </a:p>
        </p:txBody>
      </p:sp>
      <p:sp>
        <p:nvSpPr>
          <p:cNvPr id="42" name="TextBox 41"/>
          <p:cNvSpPr txBox="1"/>
          <p:nvPr/>
        </p:nvSpPr>
        <p:spPr>
          <a:xfrm>
            <a:off x="6528048" y="-531440"/>
            <a:ext cx="5663952" cy="369332"/>
          </a:xfrm>
          <a:prstGeom prst="rect">
            <a:avLst/>
          </a:prstGeom>
          <a:noFill/>
        </p:spPr>
        <p:txBody>
          <a:bodyPr wrap="square" rtlCol="0">
            <a:spAutoFit/>
          </a:bodyPr>
          <a:lstStyle/>
          <a:p>
            <a:pPr algn="r"/>
            <a:r>
              <a:rPr lang="nl-NL" b="1" dirty="0">
                <a:solidFill>
                  <a:schemeClr val="accent1"/>
                </a:solidFill>
                <a:latin typeface="Arial" panose="020B0604020202020204" pitchFamily="34" charset="0"/>
                <a:cs typeface="Arial" panose="020B0604020202020204" pitchFamily="34" charset="0"/>
              </a:rPr>
              <a:t>Startpagina</a:t>
            </a:r>
            <a:endParaRPr lang="en-US" b="1" dirty="0">
              <a:solidFill>
                <a:schemeClr val="accent1"/>
              </a:solidFill>
              <a:latin typeface="Arial" panose="020B0604020202020204" pitchFamily="34" charset="0"/>
              <a:cs typeface="Arial" panose="020B0604020202020204" pitchFamily="34" charset="0"/>
            </a:endParaRPr>
          </a:p>
        </p:txBody>
      </p:sp>
      <p:grpSp>
        <p:nvGrpSpPr>
          <p:cNvPr id="45" name="Group 44"/>
          <p:cNvGrpSpPr/>
          <p:nvPr/>
        </p:nvGrpSpPr>
        <p:grpSpPr>
          <a:xfrm>
            <a:off x="12421465" y="3800073"/>
            <a:ext cx="288032" cy="276999"/>
            <a:chOff x="12492689" y="2721406"/>
            <a:chExt cx="288032" cy="276999"/>
          </a:xfrm>
        </p:grpSpPr>
        <p:sp>
          <p:nvSpPr>
            <p:cNvPr id="46" name="Rectangle 45"/>
            <p:cNvSpPr/>
            <p:nvPr/>
          </p:nvSpPr>
          <p:spPr>
            <a:xfrm>
              <a:off x="12507842" y="2721406"/>
              <a:ext cx="252028" cy="252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p:cNvSpPr txBox="1"/>
            <p:nvPr/>
          </p:nvSpPr>
          <p:spPr>
            <a:xfrm>
              <a:off x="12492689" y="2721406"/>
              <a:ext cx="288032" cy="276999"/>
            </a:xfrm>
            <a:prstGeom prst="rect">
              <a:avLst/>
            </a:prstGeom>
            <a:noFill/>
          </p:spPr>
          <p:txBody>
            <a:bodyPr wrap="square" rtlCol="0">
              <a:spAutoFit/>
            </a:bodyPr>
            <a:lstStyle/>
            <a:p>
              <a:r>
                <a:rPr lang="nl-NL" sz="1200" b="1" dirty="0">
                  <a:solidFill>
                    <a:schemeClr val="bg1"/>
                  </a:solidFill>
                  <a:latin typeface="Arial" panose="020B0604020202020204" pitchFamily="34" charset="0"/>
                  <a:cs typeface="Arial" panose="020B0604020202020204" pitchFamily="34" charset="0"/>
                </a:rPr>
                <a:t>4</a:t>
              </a:r>
              <a:endParaRPr lang="en-US" sz="1200" b="1" dirty="0">
                <a:solidFill>
                  <a:schemeClr val="bg1"/>
                </a:solidFill>
                <a:latin typeface="Arial" panose="020B0604020202020204" pitchFamily="34" charset="0"/>
                <a:cs typeface="Arial" panose="020B0604020202020204" pitchFamily="34" charset="0"/>
              </a:endParaRPr>
            </a:p>
          </p:txBody>
        </p:sp>
      </p:grpSp>
      <p:cxnSp>
        <p:nvCxnSpPr>
          <p:cNvPr id="48" name="Straight Connector 47"/>
          <p:cNvCxnSpPr/>
          <p:nvPr/>
        </p:nvCxnSpPr>
        <p:spPr>
          <a:xfrm>
            <a:off x="12385533" y="3717032"/>
            <a:ext cx="216024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1" name="Picture Placeholder 10"/>
          <p:cNvPicPr>
            <a:picLocks noGrp="1" noChangeAspect="1"/>
          </p:cNvPicPr>
          <p:nvPr>
            <p:ph type="pic" sz="quarter" idx="14"/>
          </p:nvPr>
        </p:nvPicPr>
        <p:blipFill rotWithShape="1">
          <a:blip r:embed="rId4" cstate="print">
            <a:extLst>
              <a:ext uri="{28A0092B-C50C-407E-A947-70E740481C1C}">
                <a14:useLocalDpi xmlns:a14="http://schemas.microsoft.com/office/drawing/2010/main" val="0"/>
              </a:ext>
            </a:extLst>
          </a:blip>
          <a:srcRect t="29128" b="1092"/>
          <a:stretch/>
        </p:blipFill>
        <p:spPr/>
      </p:pic>
    </p:spTree>
    <p:extLst>
      <p:ext uri="{BB962C8B-B14F-4D97-AF65-F5344CB8AC3E}">
        <p14:creationId xmlns:p14="http://schemas.microsoft.com/office/powerpoint/2010/main" val="121249608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Random</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Bij</a:t>
            </a:r>
            <a:r>
              <a:rPr lang="en-US" dirty="0"/>
              <a:t> </a:t>
            </a:r>
            <a:r>
              <a:rPr lang="en-US" dirty="0" err="1"/>
              <a:t>ieder</a:t>
            </a:r>
            <a:r>
              <a:rPr lang="en-US" dirty="0"/>
              <a:t> </a:t>
            </a:r>
            <a:r>
              <a:rPr lang="en-US" dirty="0" err="1"/>
              <a:t>keuze</a:t>
            </a:r>
            <a:r>
              <a:rPr lang="en-US" dirty="0"/>
              <a:t> moment </a:t>
            </a:r>
            <a:r>
              <a:rPr lang="en-US" dirty="0" err="1"/>
              <a:t>deze</a:t>
            </a:r>
            <a:r>
              <a:rPr lang="en-US" dirty="0"/>
              <a:t> met </a:t>
            </a:r>
            <a:r>
              <a:rPr lang="en-US" dirty="0" err="1"/>
              <a:t>een</a:t>
            </a:r>
            <a:r>
              <a:rPr lang="en-US" dirty="0"/>
              <a:t> </a:t>
            </a:r>
            <a:r>
              <a:rPr lang="en-US" dirty="0" err="1"/>
              <a:t>willekeurig</a:t>
            </a:r>
            <a:r>
              <a:rPr lang="en-US" dirty="0"/>
              <a:t> </a:t>
            </a:r>
            <a:r>
              <a:rPr lang="en-US" dirty="0" err="1"/>
              <a:t>optie</a:t>
            </a:r>
            <a:r>
              <a:rPr lang="en-US" dirty="0"/>
              <a:t> </a:t>
            </a:r>
            <a:r>
              <a:rPr lang="en-US" dirty="0" err="1"/>
              <a:t>invullen</a:t>
            </a:r>
            <a:endParaRPr lang="en-US" dirty="0"/>
          </a:p>
        </p:txBody>
      </p:sp>
    </p:spTree>
    <p:extLst>
      <p:ext uri="{BB962C8B-B14F-4D97-AF65-F5344CB8AC3E}">
        <p14:creationId xmlns:p14="http://schemas.microsoft.com/office/powerpoint/2010/main" val="671016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Random - resultaten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add text</a:t>
            </a:r>
          </a:p>
        </p:txBody>
      </p:sp>
    </p:spTree>
    <p:extLst>
      <p:ext uri="{BB962C8B-B14F-4D97-AF65-F5344CB8AC3E}">
        <p14:creationId xmlns:p14="http://schemas.microsoft.com/office/powerpoint/2010/main" val="3609494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Greedy</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Kiest </a:t>
            </a:r>
            <a:r>
              <a:rPr lang="en-US" dirty="0" err="1"/>
              <a:t>bij</a:t>
            </a:r>
            <a:r>
              <a:rPr lang="en-US" dirty="0"/>
              <a:t> </a:t>
            </a:r>
            <a:r>
              <a:rPr lang="en-US" dirty="0" err="1"/>
              <a:t>ieder</a:t>
            </a:r>
            <a:r>
              <a:rPr lang="en-US" dirty="0"/>
              <a:t> </a:t>
            </a:r>
            <a:r>
              <a:rPr lang="en-US" dirty="0" err="1"/>
              <a:t>keuze</a:t>
            </a:r>
            <a:r>
              <a:rPr lang="en-US" dirty="0"/>
              <a:t> moment de </a:t>
            </a:r>
            <a:r>
              <a:rPr lang="en-US" dirty="0" err="1"/>
              <a:t>beste</a:t>
            </a:r>
            <a:r>
              <a:rPr lang="en-US" dirty="0"/>
              <a:t> </a:t>
            </a:r>
            <a:r>
              <a:rPr lang="en-US" dirty="0" err="1"/>
              <a:t>optie</a:t>
            </a:r>
            <a:r>
              <a:rPr lang="en-US" dirty="0"/>
              <a:t> op </a:t>
            </a:r>
            <a:r>
              <a:rPr lang="en-US" dirty="0" err="1"/>
              <a:t>dat</a:t>
            </a:r>
            <a:r>
              <a:rPr lang="en-US" dirty="0"/>
              <a:t> moment</a:t>
            </a:r>
          </a:p>
        </p:txBody>
      </p:sp>
    </p:spTree>
    <p:extLst>
      <p:ext uri="{BB962C8B-B14F-4D97-AF65-F5344CB8AC3E}">
        <p14:creationId xmlns:p14="http://schemas.microsoft.com/office/powerpoint/2010/main" val="1922494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Greedy - resultaten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add text</a:t>
            </a:r>
          </a:p>
        </p:txBody>
      </p:sp>
    </p:spTree>
    <p:extLst>
      <p:ext uri="{BB962C8B-B14F-4D97-AF65-F5344CB8AC3E}">
        <p14:creationId xmlns:p14="http://schemas.microsoft.com/office/powerpoint/2010/main" val="843075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Depth first</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2444310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Depth first - resultaten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1684992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Breadth first</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299292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Breadth first - resultaten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40274658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Hillclimber</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200062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Methode: Hillclimber - resultaten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3390977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Tx/>
              <a:buChar char="-"/>
            </a:pPr>
            <a:r>
              <a:rPr lang="en-US" dirty="0" err="1"/>
              <a:t>Prunen</a:t>
            </a:r>
            <a:endParaRPr lang="en-US" dirty="0"/>
          </a:p>
          <a:p>
            <a:pPr marL="457200" indent="-457200">
              <a:buFontTx/>
              <a:buChar char="-"/>
            </a:pPr>
            <a:r>
              <a:rPr lang="en-US" dirty="0" err="1"/>
              <a:t>Testen</a:t>
            </a:r>
            <a:endParaRPr lang="en-US" dirty="0"/>
          </a:p>
          <a:p>
            <a:pPr marL="457200" indent="-457200">
              <a:buFontTx/>
              <a:buChar char="-"/>
            </a:pPr>
            <a:r>
              <a:rPr lang="en-US" dirty="0"/>
              <a:t>Code </a:t>
            </a:r>
            <a:r>
              <a:rPr lang="en-US" dirty="0" err="1"/>
              <a:t>improven</a:t>
            </a:r>
            <a:endParaRPr lang="en-US" dirty="0"/>
          </a:p>
          <a:p>
            <a:pPr marL="457200" indent="-457200">
              <a:buFontTx/>
              <a:buChar char="-"/>
            </a:pPr>
            <a:r>
              <a:rPr lang="en-US" dirty="0" err="1"/>
              <a:t>Presentatie</a:t>
            </a:r>
            <a:endParaRPr lang="en-US" dirty="0"/>
          </a:p>
          <a:p>
            <a:pPr marL="457200" indent="-457200">
              <a:buFontTx/>
              <a:buChar char="-"/>
            </a:pPr>
            <a:r>
              <a:rPr lang="en-US" dirty="0"/>
              <a:t>Repo </a:t>
            </a:r>
            <a:r>
              <a:rPr lang="en-US" dirty="0" err="1"/>
              <a:t>opschonen</a:t>
            </a:r>
            <a:endParaRPr lang="en-US" dirty="0"/>
          </a:p>
          <a:p>
            <a:pPr marL="457200" indent="-457200">
              <a:buFontTx/>
              <a:buChar char="-"/>
            </a:pPr>
            <a:r>
              <a:rPr lang="en-US" dirty="0" err="1"/>
              <a:t>Readme.md</a:t>
            </a:r>
            <a:r>
              <a:rPr lang="en-US" dirty="0"/>
              <a:t> </a:t>
            </a:r>
            <a:r>
              <a:rPr lang="en-US" dirty="0" err="1"/>
              <a:t>vervolledigen</a:t>
            </a:r>
            <a:endParaRPr lang="en-US" dirty="0"/>
          </a:p>
          <a:p>
            <a:pPr marL="457200" indent="-457200">
              <a:buFontTx/>
              <a:buChar char="-"/>
            </a:pPr>
            <a:r>
              <a:rPr lang="en-US" dirty="0" err="1"/>
              <a:t>Vergeet</a:t>
            </a:r>
            <a:r>
              <a:rPr lang="en-US" dirty="0"/>
              <a:t> de C </a:t>
            </a:r>
            <a:r>
              <a:rPr lang="en-US" dirty="0" err="1"/>
              <a:t>niet</a:t>
            </a:r>
            <a:endParaRPr lang="en-US" dirty="0"/>
          </a:p>
          <a:p>
            <a:pPr marL="457200" indent="-457200">
              <a:buFontTx/>
              <a:buChar char="-"/>
            </a:pPr>
            <a:endParaRPr lang="en-US" dirty="0"/>
          </a:p>
        </p:txBody>
      </p:sp>
      <p:sp>
        <p:nvSpPr>
          <p:cNvPr id="3" name="Title 2"/>
          <p:cNvSpPr>
            <a:spLocks noGrp="1"/>
          </p:cNvSpPr>
          <p:nvPr>
            <p:ph type="title"/>
          </p:nvPr>
        </p:nvSpPr>
        <p:spPr/>
        <p:txBody>
          <a:bodyPr/>
          <a:lstStyle/>
          <a:p>
            <a:r>
              <a:rPr lang="en-NL" dirty="0"/>
              <a:t>DELETEN VOOR PRESENTATIE: To Do’s</a:t>
            </a:r>
            <a:endParaRPr lang="en-US" dirty="0"/>
          </a:p>
        </p:txBody>
      </p:sp>
    </p:spTree>
    <p:extLst>
      <p:ext uri="{BB962C8B-B14F-4D97-AF65-F5344CB8AC3E}">
        <p14:creationId xmlns:p14="http://schemas.microsoft.com/office/powerpoint/2010/main" val="2864687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Resultaten vergeleken (…/qN)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1240249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Resultaten vergeleken (…/qN)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9199857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Resultaten vergeleken (…/qN)</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do</a:t>
            </a:r>
          </a:p>
        </p:txBody>
      </p:sp>
    </p:spTree>
    <p:extLst>
      <p:ext uri="{BB962C8B-B14F-4D97-AF65-F5344CB8AC3E}">
        <p14:creationId xmlns:p14="http://schemas.microsoft.com/office/powerpoint/2010/main" val="2408353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1D8C-1927-AC4F-A238-21B4D6D0E041}"/>
              </a:ext>
            </a:extLst>
          </p:cNvPr>
          <p:cNvSpPr>
            <a:spLocks noGrp="1"/>
          </p:cNvSpPr>
          <p:nvPr>
            <p:ph type="title"/>
          </p:nvPr>
        </p:nvSpPr>
        <p:spPr/>
        <p:txBody>
          <a:bodyPr/>
          <a:lstStyle/>
          <a:p>
            <a:r>
              <a:rPr lang="en-NL" dirty="0"/>
              <a:t>Dank voor jullie aandacht</a:t>
            </a:r>
          </a:p>
        </p:txBody>
      </p:sp>
      <p:sp>
        <p:nvSpPr>
          <p:cNvPr id="3" name="SmartArt Placeholder 2">
            <a:extLst>
              <a:ext uri="{FF2B5EF4-FFF2-40B4-BE49-F238E27FC236}">
                <a16:creationId xmlns:a16="http://schemas.microsoft.com/office/drawing/2014/main" id="{19E476A9-376D-F14B-A2C8-C9404B843EE3}"/>
              </a:ext>
            </a:extLst>
          </p:cNvPr>
          <p:cNvSpPr>
            <a:spLocks noGrp="1"/>
          </p:cNvSpPr>
          <p:nvPr>
            <p:ph type="dgm" sz="quarter" idx="10"/>
          </p:nvPr>
        </p:nvSpPr>
        <p:spPr>
          <a:xfrm>
            <a:off x="488951" y="4941168"/>
            <a:ext cx="11260138" cy="1247295"/>
          </a:xfrm>
        </p:spPr>
      </p:sp>
      <p:sp>
        <p:nvSpPr>
          <p:cNvPr id="5" name="Content Placeholder 1">
            <a:extLst>
              <a:ext uri="{FF2B5EF4-FFF2-40B4-BE49-F238E27FC236}">
                <a16:creationId xmlns:a16="http://schemas.microsoft.com/office/drawing/2014/main" id="{E2FE8ACE-9EAB-E346-B997-ED344B6FCCC7}"/>
              </a:ext>
            </a:extLst>
          </p:cNvPr>
          <p:cNvSpPr txBox="1">
            <a:spLocks/>
          </p:cNvSpPr>
          <p:nvPr/>
        </p:nvSpPr>
        <p:spPr>
          <a:xfrm>
            <a:off x="489600" y="1980001"/>
            <a:ext cx="11148649" cy="231309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2800" kern="1200">
                <a:solidFill>
                  <a:schemeClr val="tx1"/>
                </a:solidFill>
                <a:latin typeface="+mj-lt"/>
                <a:ea typeface="Source Sans Pro" panose="020B0503030403020204" pitchFamily="34" charset="0"/>
                <a:cs typeface="+mn-cs"/>
              </a:defRPr>
            </a:lvl1pPr>
            <a:lvl2pPr marL="268288" indent="-268288"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2pPr>
            <a:lvl3pPr marL="625475" indent="-2700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mj-lt"/>
                <a:ea typeface="Source Sans Pro" panose="020B0503030403020204" pitchFamily="34" charset="0"/>
                <a:cs typeface="+mn-cs"/>
              </a:defRPr>
            </a:lvl3pPr>
            <a:lvl4pPr marL="0" indent="0" algn="l" defTabSz="914400" rtl="0" eaLnBrk="1" latinLnBrk="0" hangingPunct="1">
              <a:lnSpc>
                <a:spcPct val="100000"/>
              </a:lnSpc>
              <a:spcBef>
                <a:spcPts val="1000"/>
              </a:spcBef>
              <a:buFont typeface="Arial" panose="020B0604020202020204" pitchFamily="34" charset="0"/>
              <a:buNone/>
              <a:defRPr sz="2400" b="1" kern="1200">
                <a:solidFill>
                  <a:schemeClr val="accent1"/>
                </a:solidFill>
                <a:latin typeface="+mj-lt"/>
                <a:ea typeface="Source Sans Pro" panose="020B0503030403020204" pitchFamily="34" charset="0"/>
                <a:cs typeface="+mn-cs"/>
              </a:defRPr>
            </a:lvl4pPr>
            <a:lvl5pPr marL="0" indent="0" algn="l" defTabSz="914400" rtl="0" eaLnBrk="1" latinLnBrk="0" hangingPunct="1">
              <a:lnSpc>
                <a:spcPct val="100000"/>
              </a:lnSpc>
              <a:spcBef>
                <a:spcPts val="1000"/>
              </a:spcBef>
              <a:buFont typeface="Arial" panose="020B0604020202020204" pitchFamily="34" charset="0"/>
              <a:buNone/>
              <a:defRPr sz="2400" i="1" kern="1200">
                <a:solidFill>
                  <a:schemeClr val="accent1"/>
                </a:solidFill>
                <a:latin typeface="+mj-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Hier</a:t>
            </a:r>
            <a:r>
              <a:rPr lang="en-US" dirty="0"/>
              <a:t> </a:t>
            </a:r>
            <a:r>
              <a:rPr lang="en-US" dirty="0" err="1"/>
              <a:t>afbeelding</a:t>
            </a:r>
            <a:r>
              <a:rPr lang="en-US" dirty="0"/>
              <a:t> </a:t>
            </a:r>
            <a:r>
              <a:rPr lang="en-US" dirty="0" err="1"/>
              <a:t>beste</a:t>
            </a:r>
            <a:r>
              <a:rPr lang="en-US" dirty="0"/>
              <a:t> score </a:t>
            </a:r>
            <a:r>
              <a:rPr lang="en-US" dirty="0" err="1"/>
              <a:t>plaatsen</a:t>
            </a:r>
            <a:endParaRPr lang="en-US" dirty="0"/>
          </a:p>
        </p:txBody>
      </p:sp>
    </p:spTree>
    <p:extLst>
      <p:ext uri="{BB962C8B-B14F-4D97-AF65-F5344CB8AC3E}">
        <p14:creationId xmlns:p14="http://schemas.microsoft.com/office/powerpoint/2010/main" val="886883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spcBef>
                <a:spcPts val="0"/>
              </a:spcBef>
            </a:pPr>
            <a:r>
              <a:rPr lang="en-US" sz="2400" dirty="0"/>
              <a:t>Lorem ipsum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a:t>
            </a:r>
            <a:r>
              <a:rPr lang="en-US" sz="2400" dirty="0" err="1"/>
              <a:t>Etiam</a:t>
            </a:r>
            <a:r>
              <a:rPr lang="en-US" sz="2400" dirty="0"/>
              <a:t> </a:t>
            </a:r>
            <a:r>
              <a:rPr lang="en-US" sz="2400" dirty="0" err="1"/>
              <a:t>tempor</a:t>
            </a:r>
            <a:r>
              <a:rPr lang="en-US" sz="2400" dirty="0"/>
              <a:t> mi </a:t>
            </a:r>
            <a:r>
              <a:rPr lang="en-US" sz="2400" dirty="0" err="1"/>
              <a:t>nisl</a:t>
            </a:r>
            <a:r>
              <a:rPr lang="en-US" sz="2400" dirty="0"/>
              <a:t>, a </a:t>
            </a:r>
            <a:r>
              <a:rPr lang="en-US" sz="2400" dirty="0" err="1"/>
              <a:t>elementum</a:t>
            </a:r>
            <a:r>
              <a:rPr lang="en-US" sz="2400" dirty="0"/>
              <a:t> </a:t>
            </a:r>
            <a:r>
              <a:rPr lang="en-US" sz="2400" dirty="0" err="1"/>
              <a:t>turpis</a:t>
            </a:r>
            <a:r>
              <a:rPr lang="en-US" sz="2400" dirty="0"/>
              <a:t> </a:t>
            </a:r>
            <a:r>
              <a:rPr lang="en-US" sz="2400" dirty="0" err="1"/>
              <a:t>mattis</a:t>
            </a:r>
            <a:r>
              <a:rPr lang="en-US" sz="2400" dirty="0"/>
              <a:t> at. </a:t>
            </a:r>
          </a:p>
          <a:p>
            <a:pPr marL="782638" lvl="1" indent="-514350">
              <a:spcBef>
                <a:spcPts val="0"/>
              </a:spcBef>
            </a:pPr>
            <a:r>
              <a:rPr lang="en-US" dirty="0" err="1"/>
              <a:t>Sed</a:t>
            </a:r>
            <a:r>
              <a:rPr lang="en-US" dirty="0"/>
              <a:t> </a:t>
            </a:r>
            <a:r>
              <a:rPr lang="en-US" dirty="0" err="1"/>
              <a:t>tristique</a:t>
            </a:r>
            <a:r>
              <a:rPr lang="en-US" dirty="0"/>
              <a:t> </a:t>
            </a:r>
            <a:r>
              <a:rPr lang="en-US" dirty="0" err="1"/>
              <a:t>neque</a:t>
            </a:r>
            <a:r>
              <a:rPr lang="en-US" dirty="0"/>
              <a:t> </a:t>
            </a:r>
            <a:r>
              <a:rPr lang="en-US" dirty="0" err="1"/>
              <a:t>justo</a:t>
            </a:r>
            <a:endParaRPr lang="en-US" dirty="0"/>
          </a:p>
          <a:p>
            <a:pPr marL="1139825" lvl="2" indent="-514350">
              <a:spcBef>
                <a:spcPts val="0"/>
              </a:spcBef>
            </a:pPr>
            <a:r>
              <a:rPr lang="en-US" dirty="0" err="1"/>
              <a:t>Finibus</a:t>
            </a:r>
            <a:r>
              <a:rPr lang="en-US" dirty="0"/>
              <a:t> </a:t>
            </a:r>
            <a:r>
              <a:rPr lang="en-US" dirty="0" err="1"/>
              <a:t>hendrerit</a:t>
            </a:r>
            <a:r>
              <a:rPr lang="en-US" dirty="0"/>
              <a:t> dui </a:t>
            </a:r>
            <a:r>
              <a:rPr lang="en-US" dirty="0" err="1"/>
              <a:t>dapibus</a:t>
            </a:r>
            <a:r>
              <a:rPr lang="en-US" dirty="0"/>
              <a:t> sit </a:t>
            </a:r>
            <a:r>
              <a:rPr lang="en-US" dirty="0" err="1"/>
              <a:t>amet</a:t>
            </a:r>
            <a:r>
              <a:rPr lang="en-US" dirty="0"/>
              <a:t>. </a:t>
            </a:r>
          </a:p>
          <a:p>
            <a:pPr lvl="2" indent="0">
              <a:spcBef>
                <a:spcPts val="0"/>
              </a:spcBef>
              <a:buNone/>
            </a:pPr>
            <a:endParaRPr lang="en-US" dirty="0"/>
          </a:p>
          <a:p>
            <a:pPr marL="514350" lvl="3" indent="-514350">
              <a:spcBef>
                <a:spcPts val="0"/>
              </a:spcBef>
            </a:pPr>
            <a:r>
              <a:rPr lang="en-US" dirty="0" err="1"/>
              <a:t>Tussenkopje</a:t>
            </a:r>
            <a:r>
              <a:rPr lang="en-US" dirty="0"/>
              <a:t> </a:t>
            </a:r>
          </a:p>
          <a:p>
            <a:endParaRPr lang="en-US" dirty="0"/>
          </a:p>
        </p:txBody>
      </p:sp>
      <p:sp>
        <p:nvSpPr>
          <p:cNvPr id="3" name="Title 2"/>
          <p:cNvSpPr>
            <a:spLocks noGrp="1"/>
          </p:cNvSpPr>
          <p:nvPr>
            <p:ph type="title"/>
          </p:nvPr>
        </p:nvSpPr>
        <p:spPr/>
        <p:txBody>
          <a:bodyPr/>
          <a:lstStyle/>
          <a:p>
            <a:r>
              <a:rPr lang="en-US" dirty="0"/>
              <a:t>Algorithms</a:t>
            </a:r>
          </a:p>
        </p:txBody>
      </p:sp>
    </p:spTree>
    <p:extLst>
      <p:ext uri="{BB962C8B-B14F-4D97-AF65-F5344CB8AC3E}">
        <p14:creationId xmlns:p14="http://schemas.microsoft.com/office/powerpoint/2010/main" val="3519763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Even voorstellen</a:t>
            </a:r>
            <a:endParaRPr lang="en-US" dirty="0"/>
          </a:p>
        </p:txBody>
      </p:sp>
      <p:pic>
        <p:nvPicPr>
          <p:cNvPr id="9" name="Picture Placeholder 8"/>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l="16589" r="16589"/>
          <a:stretch>
            <a:fillRect/>
          </a:stretch>
        </p:blipFill>
        <p:spPr>
          <a:noFill/>
        </p:spPr>
      </p:pic>
      <p:sp>
        <p:nvSpPr>
          <p:cNvPr id="5" name="Text Placeholder 4"/>
          <p:cNvSpPr>
            <a:spLocks noGrp="1"/>
          </p:cNvSpPr>
          <p:nvPr>
            <p:ph type="body" sz="quarter" idx="12"/>
          </p:nvPr>
        </p:nvSpPr>
        <p:spPr/>
        <p:txBody>
          <a:bodyPr>
            <a:normAutofit lnSpcReduction="10000"/>
          </a:bodyPr>
          <a:lstStyle/>
          <a:p>
            <a:pPr lvl="3">
              <a:lnSpc>
                <a:spcPct val="100000"/>
              </a:lnSpc>
            </a:pPr>
            <a:r>
              <a:rPr lang="nl-NL" dirty="0"/>
              <a:t>Willem Steenstra Toussaint</a:t>
            </a:r>
          </a:p>
          <a:p>
            <a:pPr lvl="4">
              <a:lnSpc>
                <a:spcPct val="100000"/>
              </a:lnSpc>
            </a:pPr>
            <a:r>
              <a:rPr lang="nl-NL" dirty="0"/>
              <a:t>Functie</a:t>
            </a:r>
            <a:br>
              <a:rPr lang="nl-NL" dirty="0"/>
            </a:br>
            <a:endParaRPr lang="nl-NL" dirty="0"/>
          </a:p>
          <a:p>
            <a:pPr>
              <a:lnSpc>
                <a:spcPct val="100000"/>
              </a:lnSpc>
              <a:spcBef>
                <a:spcPts val="0"/>
              </a:spcBef>
            </a:pPr>
            <a:r>
              <a:rPr lang="en-US" dirty="0">
                <a:solidFill>
                  <a:schemeClr val="tx1"/>
                </a:solidFill>
              </a:rPr>
              <a:t>Lorem ipsum dolor sit </a:t>
            </a:r>
            <a:r>
              <a:rPr lang="en-US" dirty="0" err="1">
                <a:solidFill>
                  <a:schemeClr val="tx1"/>
                </a:solidFill>
              </a:rPr>
              <a:t>amet</a:t>
            </a:r>
            <a:r>
              <a:rPr lang="en-US" dirty="0">
                <a:solidFill>
                  <a:schemeClr val="tx1"/>
                </a:solidFill>
              </a:rPr>
              <a:t>, </a:t>
            </a:r>
            <a:r>
              <a:rPr lang="en-US" dirty="0" err="1">
                <a:solidFill>
                  <a:schemeClr val="tx1"/>
                </a:solidFill>
              </a:rPr>
              <a:t>consectetur</a:t>
            </a:r>
            <a:r>
              <a:rPr lang="en-US" dirty="0">
                <a:solidFill>
                  <a:schemeClr val="tx1"/>
                </a:solidFill>
              </a:rPr>
              <a:t> </a:t>
            </a:r>
            <a:r>
              <a:rPr lang="en-US" dirty="0" err="1">
                <a:solidFill>
                  <a:schemeClr val="tx1"/>
                </a:solidFill>
              </a:rPr>
              <a:t>adipiscing</a:t>
            </a:r>
            <a:r>
              <a:rPr lang="en-US" dirty="0">
                <a:solidFill>
                  <a:schemeClr val="tx1"/>
                </a:solidFill>
              </a:rPr>
              <a:t> </a:t>
            </a:r>
            <a:r>
              <a:rPr lang="en-US" dirty="0" err="1">
                <a:solidFill>
                  <a:schemeClr val="tx1"/>
                </a:solidFill>
              </a:rPr>
              <a:t>elit</a:t>
            </a:r>
            <a:r>
              <a:rPr lang="en-US" dirty="0">
                <a:solidFill>
                  <a:schemeClr val="tx1"/>
                </a:solidFill>
              </a:rPr>
              <a:t>. </a:t>
            </a:r>
            <a:r>
              <a:rPr lang="en-US" dirty="0" err="1">
                <a:solidFill>
                  <a:schemeClr val="tx1"/>
                </a:solidFill>
              </a:rPr>
              <a:t>Etiam</a:t>
            </a:r>
            <a:r>
              <a:rPr lang="en-US" dirty="0">
                <a:solidFill>
                  <a:schemeClr val="tx1"/>
                </a:solidFill>
              </a:rPr>
              <a:t> </a:t>
            </a:r>
            <a:r>
              <a:rPr lang="en-US" dirty="0" err="1">
                <a:solidFill>
                  <a:schemeClr val="tx1"/>
                </a:solidFill>
              </a:rPr>
              <a:t>tempor</a:t>
            </a:r>
            <a:r>
              <a:rPr lang="en-US" dirty="0">
                <a:solidFill>
                  <a:schemeClr val="tx1"/>
                </a:solidFill>
              </a:rPr>
              <a:t> mi </a:t>
            </a:r>
            <a:r>
              <a:rPr lang="en-US" dirty="0" err="1">
                <a:solidFill>
                  <a:schemeClr val="tx1"/>
                </a:solidFill>
              </a:rPr>
              <a:t>nisl</a:t>
            </a:r>
            <a:r>
              <a:rPr lang="en-US" dirty="0">
                <a:solidFill>
                  <a:schemeClr val="tx1"/>
                </a:solidFill>
              </a:rPr>
              <a:t>, </a:t>
            </a:r>
            <a:r>
              <a:rPr lang="en-US" dirty="0" err="1">
                <a:solidFill>
                  <a:schemeClr val="tx1"/>
                </a:solidFill>
              </a:rPr>
              <a:t>turpis</a:t>
            </a:r>
            <a:r>
              <a:rPr lang="en-US" dirty="0">
                <a:solidFill>
                  <a:schemeClr val="tx1"/>
                </a:solidFill>
              </a:rPr>
              <a:t> </a:t>
            </a:r>
            <a:r>
              <a:rPr lang="en-US" dirty="0" err="1">
                <a:solidFill>
                  <a:schemeClr val="tx1"/>
                </a:solidFill>
              </a:rPr>
              <a:t>mattis</a:t>
            </a:r>
            <a:r>
              <a:rPr lang="en-US" dirty="0">
                <a:solidFill>
                  <a:schemeClr val="tx1"/>
                </a:solidFill>
              </a:rPr>
              <a:t> at.</a:t>
            </a:r>
          </a:p>
        </p:txBody>
      </p:sp>
      <p:sp>
        <p:nvSpPr>
          <p:cNvPr id="6" name="Text Placeholder 5"/>
          <p:cNvSpPr>
            <a:spLocks noGrp="1"/>
          </p:cNvSpPr>
          <p:nvPr>
            <p:ph type="body" sz="quarter" idx="13"/>
          </p:nvPr>
        </p:nvSpPr>
        <p:spPr/>
        <p:txBody>
          <a:bodyPr>
            <a:normAutofit lnSpcReduction="10000"/>
          </a:bodyPr>
          <a:lstStyle/>
          <a:p>
            <a:pPr lvl="3">
              <a:lnSpc>
                <a:spcPct val="100000"/>
              </a:lnSpc>
            </a:pPr>
            <a:r>
              <a:rPr lang="nl-NL" dirty="0"/>
              <a:t>Jane Doe</a:t>
            </a:r>
          </a:p>
          <a:p>
            <a:pPr lvl="4">
              <a:lnSpc>
                <a:spcPct val="100000"/>
              </a:lnSpc>
            </a:pPr>
            <a:r>
              <a:rPr lang="nl-NL" dirty="0"/>
              <a:t>Functie</a:t>
            </a:r>
            <a:br>
              <a:rPr lang="nl-NL" dirty="0"/>
            </a:br>
            <a:endParaRPr lang="nl-NL" dirty="0"/>
          </a:p>
          <a:p>
            <a:pPr>
              <a:lnSpc>
                <a:spcPct val="100000"/>
              </a:lnSpc>
              <a:spcBef>
                <a:spcPts val="0"/>
              </a:spcBef>
            </a:pPr>
            <a:r>
              <a:rPr lang="en-US" dirty="0">
                <a:solidFill>
                  <a:schemeClr val="tx1"/>
                </a:solidFill>
              </a:rPr>
              <a:t>Lorem ipsum dolor sit </a:t>
            </a:r>
            <a:r>
              <a:rPr lang="en-US" dirty="0" err="1">
                <a:solidFill>
                  <a:schemeClr val="tx1"/>
                </a:solidFill>
              </a:rPr>
              <a:t>amet</a:t>
            </a:r>
            <a:r>
              <a:rPr lang="en-US" dirty="0">
                <a:solidFill>
                  <a:schemeClr val="tx1"/>
                </a:solidFill>
              </a:rPr>
              <a:t>, </a:t>
            </a:r>
            <a:r>
              <a:rPr lang="en-US" dirty="0" err="1">
                <a:solidFill>
                  <a:schemeClr val="tx1"/>
                </a:solidFill>
              </a:rPr>
              <a:t>consectetur</a:t>
            </a:r>
            <a:r>
              <a:rPr lang="en-US" dirty="0">
                <a:solidFill>
                  <a:schemeClr val="tx1"/>
                </a:solidFill>
              </a:rPr>
              <a:t> </a:t>
            </a:r>
            <a:r>
              <a:rPr lang="en-US" dirty="0" err="1">
                <a:solidFill>
                  <a:schemeClr val="tx1"/>
                </a:solidFill>
              </a:rPr>
              <a:t>adipiscing</a:t>
            </a:r>
            <a:r>
              <a:rPr lang="en-US" dirty="0">
                <a:solidFill>
                  <a:schemeClr val="tx1"/>
                </a:solidFill>
              </a:rPr>
              <a:t> </a:t>
            </a:r>
            <a:r>
              <a:rPr lang="en-US" dirty="0" err="1">
                <a:solidFill>
                  <a:schemeClr val="tx1"/>
                </a:solidFill>
              </a:rPr>
              <a:t>elit</a:t>
            </a:r>
            <a:r>
              <a:rPr lang="en-US" dirty="0">
                <a:solidFill>
                  <a:schemeClr val="tx1"/>
                </a:solidFill>
              </a:rPr>
              <a:t>. </a:t>
            </a:r>
            <a:r>
              <a:rPr lang="en-US" dirty="0" err="1">
                <a:solidFill>
                  <a:schemeClr val="tx1"/>
                </a:solidFill>
              </a:rPr>
              <a:t>Etiam</a:t>
            </a:r>
            <a:r>
              <a:rPr lang="en-US" dirty="0">
                <a:solidFill>
                  <a:schemeClr val="tx1"/>
                </a:solidFill>
              </a:rPr>
              <a:t> </a:t>
            </a:r>
            <a:r>
              <a:rPr lang="en-US" dirty="0" err="1">
                <a:solidFill>
                  <a:schemeClr val="tx1"/>
                </a:solidFill>
              </a:rPr>
              <a:t>tempor</a:t>
            </a:r>
            <a:r>
              <a:rPr lang="en-US" dirty="0">
                <a:solidFill>
                  <a:schemeClr val="tx1"/>
                </a:solidFill>
              </a:rPr>
              <a:t> mi </a:t>
            </a:r>
            <a:r>
              <a:rPr lang="en-US" dirty="0" err="1">
                <a:solidFill>
                  <a:schemeClr val="tx1"/>
                </a:solidFill>
              </a:rPr>
              <a:t>nisl</a:t>
            </a:r>
            <a:r>
              <a:rPr lang="en-US" dirty="0">
                <a:solidFill>
                  <a:schemeClr val="tx1"/>
                </a:solidFill>
              </a:rPr>
              <a:t>, </a:t>
            </a:r>
            <a:r>
              <a:rPr lang="en-US" dirty="0" err="1">
                <a:solidFill>
                  <a:schemeClr val="tx1"/>
                </a:solidFill>
              </a:rPr>
              <a:t>turpis</a:t>
            </a:r>
            <a:r>
              <a:rPr lang="en-US" dirty="0">
                <a:solidFill>
                  <a:schemeClr val="tx1"/>
                </a:solidFill>
              </a:rPr>
              <a:t> </a:t>
            </a:r>
            <a:r>
              <a:rPr lang="en-US" dirty="0" err="1">
                <a:solidFill>
                  <a:schemeClr val="tx1"/>
                </a:solidFill>
              </a:rPr>
              <a:t>mattis</a:t>
            </a:r>
            <a:r>
              <a:rPr lang="en-US" dirty="0">
                <a:solidFill>
                  <a:schemeClr val="tx1"/>
                </a:solidFill>
              </a:rPr>
              <a:t> at.</a:t>
            </a:r>
          </a:p>
          <a:p>
            <a:endParaRPr lang="en-US" dirty="0"/>
          </a:p>
        </p:txBody>
      </p:sp>
      <p:sp>
        <p:nvSpPr>
          <p:cNvPr id="59" name="TextBox 58"/>
          <p:cNvSpPr txBox="1"/>
          <p:nvPr/>
        </p:nvSpPr>
        <p:spPr>
          <a:xfrm>
            <a:off x="12288688" y="7640"/>
            <a:ext cx="2376264" cy="307777"/>
          </a:xfrm>
          <a:prstGeom prst="rect">
            <a:avLst/>
          </a:prstGeom>
          <a:noFill/>
        </p:spPr>
        <p:txBody>
          <a:bodyPr wrap="square" rtlCol="0">
            <a:spAutoFit/>
          </a:bodyPr>
          <a:lstStyle/>
          <a:p>
            <a:r>
              <a:rPr lang="nl-NL" sz="1400" b="1" dirty="0">
                <a:solidFill>
                  <a:schemeClr val="accent1"/>
                </a:solidFill>
                <a:latin typeface="Arial" panose="020B0604020202020204" pitchFamily="34" charset="0"/>
                <a:cs typeface="Arial" panose="020B0604020202020204" pitchFamily="34" charset="0"/>
              </a:rPr>
              <a:t>Afbeelding invoegen</a:t>
            </a:r>
            <a:endParaRPr lang="en-US" sz="1400" b="1" dirty="0">
              <a:solidFill>
                <a:schemeClr val="accent1"/>
              </a:solidFill>
              <a:latin typeface="Arial" panose="020B0604020202020204" pitchFamily="34" charset="0"/>
              <a:cs typeface="Arial" panose="020B0604020202020204" pitchFamily="34" charset="0"/>
            </a:endParaRPr>
          </a:p>
        </p:txBody>
      </p:sp>
      <p:sp>
        <p:nvSpPr>
          <p:cNvPr id="4" name="Picture Placeholder 3">
            <a:extLst>
              <a:ext uri="{FF2B5EF4-FFF2-40B4-BE49-F238E27FC236}">
                <a16:creationId xmlns:a16="http://schemas.microsoft.com/office/drawing/2014/main" id="{55DCC139-FBC5-AB44-9537-966D4C853BCD}"/>
              </a:ext>
            </a:extLst>
          </p:cNvPr>
          <p:cNvSpPr>
            <a:spLocks noGrp="1"/>
          </p:cNvSpPr>
          <p:nvPr>
            <p:ph type="pic" sz="quarter" idx="10"/>
          </p:nvPr>
        </p:nvSpPr>
        <p:spPr/>
      </p:sp>
    </p:spTree>
    <p:extLst>
      <p:ext uri="{BB962C8B-B14F-4D97-AF65-F5344CB8AC3E}">
        <p14:creationId xmlns:p14="http://schemas.microsoft.com/office/powerpoint/2010/main" val="2907232129"/>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nl-NL" dirty="0"/>
              <a:t>Korte titel</a:t>
            </a:r>
            <a:endParaRPr lang="en-US" dirty="0"/>
          </a:p>
        </p:txBody>
      </p:sp>
      <p:sp>
        <p:nvSpPr>
          <p:cNvPr id="4" name="Text Placeholder 3"/>
          <p:cNvSpPr>
            <a:spLocks noGrp="1"/>
          </p:cNvSpPr>
          <p:nvPr>
            <p:ph type="body" sz="quarter" idx="14"/>
          </p:nvPr>
        </p:nvSpPr>
        <p:spPr/>
        <p:txBody>
          <a:bodyPr/>
          <a:lstStyle/>
          <a:p>
            <a:pPr>
              <a:spcBef>
                <a:spcPts val="0"/>
              </a:spcBef>
            </a:pPr>
            <a:r>
              <a:rPr lang="en-US" sz="2400" dirty="0"/>
              <a:t>Lorem ipsum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a:t>
            </a:r>
            <a:r>
              <a:rPr lang="en-US" sz="2400" dirty="0" err="1"/>
              <a:t>Etiam</a:t>
            </a:r>
            <a:r>
              <a:rPr lang="en-US" sz="2400" dirty="0"/>
              <a:t> </a:t>
            </a:r>
            <a:r>
              <a:rPr lang="en-US" sz="2400" dirty="0" err="1"/>
              <a:t>tempor</a:t>
            </a:r>
            <a:r>
              <a:rPr lang="en-US" sz="2400" dirty="0"/>
              <a:t> mi </a:t>
            </a:r>
            <a:r>
              <a:rPr lang="en-US" sz="2400" dirty="0" err="1"/>
              <a:t>nisl</a:t>
            </a:r>
            <a:r>
              <a:rPr lang="en-US" sz="2400" dirty="0"/>
              <a:t>, a </a:t>
            </a:r>
            <a:r>
              <a:rPr lang="en-US" sz="2400" dirty="0" err="1"/>
              <a:t>elementum</a:t>
            </a:r>
            <a:r>
              <a:rPr lang="en-US" sz="2400" dirty="0"/>
              <a:t> </a:t>
            </a:r>
            <a:r>
              <a:rPr lang="en-US" sz="2400" dirty="0" err="1"/>
              <a:t>turpis</a:t>
            </a:r>
            <a:r>
              <a:rPr lang="en-US" sz="2400" dirty="0"/>
              <a:t> </a:t>
            </a:r>
            <a:r>
              <a:rPr lang="en-US" sz="2400" dirty="0" err="1"/>
              <a:t>mattis</a:t>
            </a:r>
            <a:r>
              <a:rPr lang="en-US" sz="2400" dirty="0"/>
              <a:t> at. </a:t>
            </a:r>
          </a:p>
          <a:p>
            <a:pPr marL="782638" lvl="1" indent="-514350">
              <a:spcBef>
                <a:spcPts val="0"/>
              </a:spcBef>
            </a:pPr>
            <a:r>
              <a:rPr lang="en-US" dirty="0" err="1"/>
              <a:t>Sed</a:t>
            </a:r>
            <a:r>
              <a:rPr lang="en-US" dirty="0"/>
              <a:t> </a:t>
            </a:r>
            <a:r>
              <a:rPr lang="en-US" dirty="0" err="1"/>
              <a:t>tristique</a:t>
            </a:r>
            <a:r>
              <a:rPr lang="en-US" dirty="0"/>
              <a:t> </a:t>
            </a:r>
            <a:r>
              <a:rPr lang="en-US" dirty="0" err="1"/>
              <a:t>neque</a:t>
            </a:r>
            <a:r>
              <a:rPr lang="en-US" dirty="0"/>
              <a:t> </a:t>
            </a:r>
            <a:r>
              <a:rPr lang="en-US" dirty="0" err="1"/>
              <a:t>justo</a:t>
            </a:r>
            <a:endParaRPr lang="en-US" dirty="0"/>
          </a:p>
          <a:p>
            <a:pPr marL="1139825" lvl="2" indent="-514350">
              <a:spcBef>
                <a:spcPts val="0"/>
              </a:spcBef>
            </a:pPr>
            <a:r>
              <a:rPr lang="en-US" dirty="0" err="1"/>
              <a:t>Finibus</a:t>
            </a:r>
            <a:r>
              <a:rPr lang="en-US" dirty="0"/>
              <a:t> </a:t>
            </a:r>
            <a:r>
              <a:rPr lang="en-US" dirty="0" err="1"/>
              <a:t>hendrerit</a:t>
            </a:r>
            <a:r>
              <a:rPr lang="en-US" dirty="0"/>
              <a:t> dui </a:t>
            </a:r>
            <a:r>
              <a:rPr lang="en-US" dirty="0" err="1"/>
              <a:t>dapibus</a:t>
            </a:r>
            <a:r>
              <a:rPr lang="en-US" dirty="0"/>
              <a:t> sit </a:t>
            </a:r>
            <a:r>
              <a:rPr lang="en-US" dirty="0" err="1"/>
              <a:t>amet</a:t>
            </a:r>
            <a:r>
              <a:rPr lang="en-US" dirty="0"/>
              <a:t>. </a:t>
            </a:r>
          </a:p>
          <a:p>
            <a:pPr lvl="2" indent="0">
              <a:spcBef>
                <a:spcPts val="0"/>
              </a:spcBef>
              <a:buNone/>
            </a:pPr>
            <a:endParaRPr lang="en-US" dirty="0"/>
          </a:p>
          <a:p>
            <a:pPr marL="514350" lvl="3" indent="-514350">
              <a:spcBef>
                <a:spcPts val="0"/>
              </a:spcBef>
            </a:pPr>
            <a:r>
              <a:rPr lang="en-US" dirty="0" err="1"/>
              <a:t>Tussenkopje</a:t>
            </a:r>
            <a:r>
              <a:rPr lang="en-US" dirty="0"/>
              <a:t> </a:t>
            </a:r>
          </a:p>
          <a:p>
            <a:endParaRPr lang="en-US" dirty="0"/>
          </a:p>
        </p:txBody>
      </p:sp>
      <p:pic>
        <p:nvPicPr>
          <p:cNvPr id="22" name="Picture Placeholder 21"/>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22122" r="22122"/>
          <a:stretch>
            <a:fillRect/>
          </a:stretch>
        </p:blipFill>
        <p:spPr/>
      </p:pic>
    </p:spTree>
    <p:extLst>
      <p:ext uri="{BB962C8B-B14F-4D97-AF65-F5344CB8AC3E}">
        <p14:creationId xmlns:p14="http://schemas.microsoft.com/office/powerpoint/2010/main" val="1049837152"/>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nl-NL" dirty="0"/>
              <a:t>Klik hier om een titel in de voegen</a:t>
            </a:r>
            <a:endParaRPr lang="en-US" dirty="0"/>
          </a:p>
        </p:txBody>
      </p:sp>
      <p:sp>
        <p:nvSpPr>
          <p:cNvPr id="4" name="Text Placeholder 3"/>
          <p:cNvSpPr>
            <a:spLocks noGrp="1"/>
          </p:cNvSpPr>
          <p:nvPr>
            <p:ph type="body" sz="quarter" idx="14"/>
          </p:nvPr>
        </p:nvSpPr>
        <p:spPr/>
        <p:txBody>
          <a:bodyPr/>
          <a:lstStyle/>
          <a:p>
            <a:pPr>
              <a:spcBef>
                <a:spcPts val="0"/>
              </a:spcBef>
            </a:pPr>
            <a:r>
              <a:rPr lang="en-US" sz="2400" dirty="0"/>
              <a:t>Lorem ipsum dolor sit </a:t>
            </a:r>
            <a:r>
              <a:rPr lang="en-US" sz="2400" dirty="0" err="1"/>
              <a:t>amet</a:t>
            </a:r>
            <a:r>
              <a:rPr lang="en-US" sz="2400" dirty="0"/>
              <a:t>, </a:t>
            </a:r>
            <a:r>
              <a:rPr lang="en-US" sz="2400" dirty="0" err="1"/>
              <a:t>consectetur</a:t>
            </a:r>
            <a:r>
              <a:rPr lang="en-US" sz="2400" dirty="0"/>
              <a:t> </a:t>
            </a:r>
            <a:r>
              <a:rPr lang="en-US" sz="2400" dirty="0" err="1"/>
              <a:t>adipiscing</a:t>
            </a:r>
            <a:r>
              <a:rPr lang="en-US" sz="2400" dirty="0"/>
              <a:t> </a:t>
            </a:r>
            <a:r>
              <a:rPr lang="en-US" sz="2400" dirty="0" err="1"/>
              <a:t>elit</a:t>
            </a:r>
            <a:r>
              <a:rPr lang="en-US" sz="2400" dirty="0"/>
              <a:t>. </a:t>
            </a:r>
            <a:r>
              <a:rPr lang="en-US" sz="2400" dirty="0" err="1"/>
              <a:t>Etiam</a:t>
            </a:r>
            <a:r>
              <a:rPr lang="en-US" sz="2400" dirty="0"/>
              <a:t> </a:t>
            </a:r>
            <a:r>
              <a:rPr lang="en-US" sz="2400" dirty="0" err="1"/>
              <a:t>tempor</a:t>
            </a:r>
            <a:r>
              <a:rPr lang="en-US" sz="2400" dirty="0"/>
              <a:t> mi </a:t>
            </a:r>
            <a:r>
              <a:rPr lang="en-US" sz="2400" dirty="0" err="1"/>
              <a:t>nisl</a:t>
            </a:r>
            <a:r>
              <a:rPr lang="en-US" sz="2400" dirty="0"/>
              <a:t>, a </a:t>
            </a:r>
            <a:r>
              <a:rPr lang="en-US" sz="2400" dirty="0" err="1"/>
              <a:t>elementum</a:t>
            </a:r>
            <a:r>
              <a:rPr lang="en-US" sz="2400" dirty="0"/>
              <a:t> </a:t>
            </a:r>
            <a:r>
              <a:rPr lang="en-US" sz="2400" dirty="0" err="1"/>
              <a:t>turpis</a:t>
            </a:r>
            <a:r>
              <a:rPr lang="en-US" sz="2400" dirty="0"/>
              <a:t> </a:t>
            </a:r>
            <a:r>
              <a:rPr lang="en-US" sz="2400" dirty="0" err="1"/>
              <a:t>mattis</a:t>
            </a:r>
            <a:r>
              <a:rPr lang="en-US" sz="2400" dirty="0"/>
              <a:t> at. </a:t>
            </a:r>
          </a:p>
          <a:p>
            <a:pPr marL="782638" lvl="1" indent="-514350">
              <a:spcBef>
                <a:spcPts val="0"/>
              </a:spcBef>
            </a:pPr>
            <a:r>
              <a:rPr lang="en-US" dirty="0" err="1"/>
              <a:t>Sed</a:t>
            </a:r>
            <a:r>
              <a:rPr lang="en-US" dirty="0"/>
              <a:t> </a:t>
            </a:r>
            <a:r>
              <a:rPr lang="en-US" dirty="0" err="1"/>
              <a:t>tristique</a:t>
            </a:r>
            <a:r>
              <a:rPr lang="en-US" dirty="0"/>
              <a:t> </a:t>
            </a:r>
            <a:r>
              <a:rPr lang="en-US" dirty="0" err="1"/>
              <a:t>neque</a:t>
            </a:r>
            <a:r>
              <a:rPr lang="en-US" dirty="0"/>
              <a:t> </a:t>
            </a:r>
            <a:r>
              <a:rPr lang="en-US" dirty="0" err="1"/>
              <a:t>justo</a:t>
            </a:r>
            <a:endParaRPr lang="en-US" dirty="0"/>
          </a:p>
          <a:p>
            <a:pPr marL="1139825" lvl="2" indent="-514350">
              <a:spcBef>
                <a:spcPts val="0"/>
              </a:spcBef>
            </a:pPr>
            <a:r>
              <a:rPr lang="en-US" dirty="0" err="1"/>
              <a:t>Finibus</a:t>
            </a:r>
            <a:r>
              <a:rPr lang="en-US" dirty="0"/>
              <a:t> </a:t>
            </a:r>
            <a:r>
              <a:rPr lang="en-US" dirty="0" err="1"/>
              <a:t>hendrerit</a:t>
            </a:r>
            <a:r>
              <a:rPr lang="en-US" dirty="0"/>
              <a:t> dui </a:t>
            </a:r>
            <a:r>
              <a:rPr lang="en-US" dirty="0" err="1"/>
              <a:t>dapibus</a:t>
            </a:r>
            <a:r>
              <a:rPr lang="en-US" dirty="0"/>
              <a:t> sit </a:t>
            </a:r>
            <a:r>
              <a:rPr lang="en-US" dirty="0" err="1"/>
              <a:t>amet</a:t>
            </a:r>
            <a:r>
              <a:rPr lang="en-US" dirty="0"/>
              <a:t>. </a:t>
            </a:r>
          </a:p>
          <a:p>
            <a:pPr lvl="2" indent="0">
              <a:spcBef>
                <a:spcPts val="0"/>
              </a:spcBef>
              <a:buNone/>
            </a:pPr>
            <a:endParaRPr lang="en-US" dirty="0"/>
          </a:p>
          <a:p>
            <a:pPr marL="514350" lvl="3" indent="-514350">
              <a:spcBef>
                <a:spcPts val="0"/>
              </a:spcBef>
            </a:pPr>
            <a:r>
              <a:rPr lang="en-US" dirty="0" err="1"/>
              <a:t>Tussenkopje</a:t>
            </a:r>
            <a:r>
              <a:rPr lang="en-US" dirty="0"/>
              <a:t> </a:t>
            </a:r>
          </a:p>
          <a:p>
            <a:endParaRPr lang="en-US" dirty="0"/>
          </a:p>
          <a:p>
            <a:endParaRPr lang="en-US" dirty="0"/>
          </a:p>
        </p:txBody>
      </p:sp>
      <p:pic>
        <p:nvPicPr>
          <p:cNvPr id="18" name="Picture Placeholder 17"/>
          <p:cNvPicPr>
            <a:picLocks noGrp="1" noChangeAspect="1"/>
          </p:cNvPicPr>
          <p:nvPr>
            <p:ph type="pic" sz="quarter" idx="13"/>
          </p:nvPr>
        </p:nvPicPr>
        <p:blipFill rotWithShape="1">
          <a:blip r:embed="rId2" cstate="print">
            <a:extLst>
              <a:ext uri="{28A0092B-C50C-407E-A947-70E740481C1C}">
                <a14:useLocalDpi xmlns:a14="http://schemas.microsoft.com/office/drawing/2010/main" val="0"/>
              </a:ext>
            </a:extLst>
          </a:blip>
          <a:srcRect l="30831" r="35389"/>
          <a:stretch/>
        </p:blipFill>
        <p:spPr/>
      </p:pic>
    </p:spTree>
    <p:extLst>
      <p:ext uri="{BB962C8B-B14F-4D97-AF65-F5344CB8AC3E}">
        <p14:creationId xmlns:p14="http://schemas.microsoft.com/office/powerpoint/2010/main" val="53478978"/>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Klik hier om een titel toe te voegen</a:t>
            </a:r>
            <a:endParaRPr lang="en-US" dirty="0"/>
          </a:p>
        </p:txBody>
      </p:sp>
      <p:graphicFrame>
        <p:nvGraphicFramePr>
          <p:cNvPr id="5" name="Chart Placeholder 4"/>
          <p:cNvGraphicFramePr>
            <a:graphicFrameLocks noGrp="1"/>
          </p:cNvGraphicFramePr>
          <p:nvPr>
            <p:ph type="chart" sz="quarter" idx="10"/>
            <p:extLst>
              <p:ext uri="{D42A27DB-BD31-4B8C-83A1-F6EECF244321}">
                <p14:modId xmlns:p14="http://schemas.microsoft.com/office/powerpoint/2010/main" val="3370404408"/>
              </p:ext>
            </p:extLst>
          </p:nvPr>
        </p:nvGraphicFramePr>
        <p:xfrm>
          <a:off x="479425" y="1898650"/>
          <a:ext cx="5451475" cy="420846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Placeholder 7"/>
          <p:cNvGraphicFramePr>
            <a:graphicFrameLocks noGrp="1"/>
          </p:cNvGraphicFramePr>
          <p:nvPr>
            <p:ph type="chart" sz="quarter" idx="11"/>
            <p:extLst>
              <p:ext uri="{D42A27DB-BD31-4B8C-83A1-F6EECF244321}">
                <p14:modId xmlns:p14="http://schemas.microsoft.com/office/powerpoint/2010/main" val="569149650"/>
              </p:ext>
            </p:extLst>
          </p:nvPr>
        </p:nvGraphicFramePr>
        <p:xfrm>
          <a:off x="6288088" y="1898650"/>
          <a:ext cx="5451475" cy="42084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5624251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NL" dirty="0"/>
              <a:t>Het is de bedoeling dat de presentatie een inleiding, uitleg over de oplossingsruimte, een beschrijving van gebruikte methoden, resultaten en de vergelijking hiervan, en uiteindelijk een discussie bevat. De slides zouden een bijdrage moeten leveren aan het verhaal van de sprekers. Gebruik van terminologie moet correct zijn en kijk ook uit voor het uitspreken van onwaarheden; maak goed onderscheid tussen wat een feit is en wat een vermoeden is; probeer altijd je claims te onderbouwen.</a:t>
            </a:r>
          </a:p>
          <a:p>
            <a:endParaRPr lang="en-NL" dirty="0"/>
          </a:p>
          <a:p>
            <a:endParaRPr lang="en-US" dirty="0"/>
          </a:p>
        </p:txBody>
      </p:sp>
      <p:sp>
        <p:nvSpPr>
          <p:cNvPr id="3" name="Title 2"/>
          <p:cNvSpPr>
            <a:spLocks noGrp="1"/>
          </p:cNvSpPr>
          <p:nvPr>
            <p:ph type="title"/>
          </p:nvPr>
        </p:nvSpPr>
        <p:spPr/>
        <p:txBody>
          <a:bodyPr/>
          <a:lstStyle/>
          <a:p>
            <a:r>
              <a:rPr lang="en-NL" dirty="0"/>
              <a:t>DELETEN VOOR PRESENTATIE: requirements</a:t>
            </a:r>
            <a:endParaRPr lang="en-US" dirty="0"/>
          </a:p>
        </p:txBody>
      </p:sp>
    </p:spTree>
    <p:extLst>
      <p:ext uri="{BB962C8B-B14F-4D97-AF65-F5344CB8AC3E}">
        <p14:creationId xmlns:p14="http://schemas.microsoft.com/office/powerpoint/2010/main" val="1383042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57242-FB2E-9D4D-ADF0-46E289D80CF0}"/>
              </a:ext>
            </a:extLst>
          </p:cNvPr>
          <p:cNvSpPr>
            <a:spLocks noGrp="1"/>
          </p:cNvSpPr>
          <p:nvPr>
            <p:ph type="title"/>
          </p:nvPr>
        </p:nvSpPr>
        <p:spPr/>
        <p:txBody>
          <a:bodyPr/>
          <a:lstStyle/>
          <a:p>
            <a:r>
              <a:rPr lang="en-NL" dirty="0"/>
              <a:t>Introductie - team Profold</a:t>
            </a:r>
          </a:p>
        </p:txBody>
      </p:sp>
      <p:sp>
        <p:nvSpPr>
          <p:cNvPr id="3" name="Picture Placeholder 2">
            <a:extLst>
              <a:ext uri="{FF2B5EF4-FFF2-40B4-BE49-F238E27FC236}">
                <a16:creationId xmlns:a16="http://schemas.microsoft.com/office/drawing/2014/main" id="{49F6F21A-BE26-C74B-A9C5-E363AF52C481}"/>
              </a:ext>
            </a:extLst>
          </p:cNvPr>
          <p:cNvSpPr>
            <a:spLocks noGrp="1"/>
          </p:cNvSpPr>
          <p:nvPr>
            <p:ph type="pic" sz="quarter" idx="10"/>
          </p:nvPr>
        </p:nvSpPr>
        <p:spPr>
          <a:xfrm>
            <a:off x="4861113" y="1914221"/>
            <a:ext cx="2415600" cy="2431597"/>
          </a:xfrm>
        </p:spPr>
      </p:sp>
      <p:sp>
        <p:nvSpPr>
          <p:cNvPr id="4" name="Picture Placeholder 3">
            <a:extLst>
              <a:ext uri="{FF2B5EF4-FFF2-40B4-BE49-F238E27FC236}">
                <a16:creationId xmlns:a16="http://schemas.microsoft.com/office/drawing/2014/main" id="{F1DC81CE-B085-F84B-B31E-CA9CBFEE8D42}"/>
              </a:ext>
            </a:extLst>
          </p:cNvPr>
          <p:cNvSpPr>
            <a:spLocks noGrp="1"/>
          </p:cNvSpPr>
          <p:nvPr>
            <p:ph type="pic" sz="quarter" idx="11"/>
          </p:nvPr>
        </p:nvSpPr>
        <p:spPr/>
      </p:sp>
      <p:sp>
        <p:nvSpPr>
          <p:cNvPr id="5" name="Text Placeholder 4">
            <a:extLst>
              <a:ext uri="{FF2B5EF4-FFF2-40B4-BE49-F238E27FC236}">
                <a16:creationId xmlns:a16="http://schemas.microsoft.com/office/drawing/2014/main" id="{7FF6C123-1967-8147-8E8C-CF265EA8C100}"/>
              </a:ext>
            </a:extLst>
          </p:cNvPr>
          <p:cNvSpPr>
            <a:spLocks noGrp="1"/>
          </p:cNvSpPr>
          <p:nvPr>
            <p:ph type="body" sz="quarter" idx="12"/>
          </p:nvPr>
        </p:nvSpPr>
        <p:spPr/>
        <p:txBody>
          <a:bodyPr/>
          <a:lstStyle/>
          <a:p>
            <a:pPr algn="ctr"/>
            <a:r>
              <a:rPr lang="en-NL" dirty="0"/>
              <a:t>Willem</a:t>
            </a:r>
          </a:p>
          <a:p>
            <a:pPr algn="ctr"/>
            <a:r>
              <a:rPr lang="en-NL" dirty="0"/>
              <a:t>Steenstra Toussaint</a:t>
            </a:r>
          </a:p>
          <a:p>
            <a:pPr algn="ctr"/>
            <a:endParaRPr lang="en-NL" dirty="0"/>
          </a:p>
          <a:p>
            <a:pPr algn="ctr"/>
            <a:r>
              <a:rPr lang="en-NL" dirty="0"/>
              <a:t>Bedrijfskunde</a:t>
            </a:r>
          </a:p>
        </p:txBody>
      </p:sp>
      <p:sp>
        <p:nvSpPr>
          <p:cNvPr id="6" name="Text Placeholder 5">
            <a:extLst>
              <a:ext uri="{FF2B5EF4-FFF2-40B4-BE49-F238E27FC236}">
                <a16:creationId xmlns:a16="http://schemas.microsoft.com/office/drawing/2014/main" id="{588282BD-D0F4-E246-B985-1533DB7427B4}"/>
              </a:ext>
            </a:extLst>
          </p:cNvPr>
          <p:cNvSpPr>
            <a:spLocks noGrp="1"/>
          </p:cNvSpPr>
          <p:nvPr>
            <p:ph type="body" sz="quarter" idx="13"/>
          </p:nvPr>
        </p:nvSpPr>
        <p:spPr/>
        <p:txBody>
          <a:bodyPr/>
          <a:lstStyle/>
          <a:p>
            <a:pPr algn="ctr"/>
            <a:r>
              <a:rPr lang="en-NL" dirty="0"/>
              <a:t>Ivo </a:t>
            </a:r>
          </a:p>
          <a:p>
            <a:pPr algn="ctr"/>
            <a:r>
              <a:rPr lang="en-NL" dirty="0"/>
              <a:t>van der Zeyst</a:t>
            </a:r>
          </a:p>
          <a:p>
            <a:pPr algn="ctr"/>
            <a:endParaRPr lang="en-NL" dirty="0"/>
          </a:p>
          <a:p>
            <a:pPr algn="ctr"/>
            <a:r>
              <a:rPr lang="en-NL" dirty="0"/>
              <a:t>Filosofie</a:t>
            </a:r>
          </a:p>
        </p:txBody>
      </p:sp>
      <p:sp>
        <p:nvSpPr>
          <p:cNvPr id="8" name="Picture Placeholder 7">
            <a:extLst>
              <a:ext uri="{FF2B5EF4-FFF2-40B4-BE49-F238E27FC236}">
                <a16:creationId xmlns:a16="http://schemas.microsoft.com/office/drawing/2014/main" id="{ECAF69A3-13FE-634F-AA91-EB9CD59B3C30}"/>
              </a:ext>
            </a:extLst>
          </p:cNvPr>
          <p:cNvSpPr>
            <a:spLocks noGrp="1"/>
          </p:cNvSpPr>
          <p:nvPr>
            <p:ph type="pic" sz="quarter" idx="15"/>
          </p:nvPr>
        </p:nvSpPr>
        <p:spPr/>
      </p:sp>
      <p:sp>
        <p:nvSpPr>
          <p:cNvPr id="9" name="Text Placeholder 8">
            <a:extLst>
              <a:ext uri="{FF2B5EF4-FFF2-40B4-BE49-F238E27FC236}">
                <a16:creationId xmlns:a16="http://schemas.microsoft.com/office/drawing/2014/main" id="{52006A0D-32E0-F84B-8957-7ED3EB8813A9}"/>
              </a:ext>
            </a:extLst>
          </p:cNvPr>
          <p:cNvSpPr>
            <a:spLocks noGrp="1"/>
          </p:cNvSpPr>
          <p:nvPr>
            <p:ph type="body" sz="quarter" idx="16"/>
          </p:nvPr>
        </p:nvSpPr>
        <p:spPr>
          <a:xfrm>
            <a:off x="4860538" y="4433068"/>
            <a:ext cx="2416175" cy="2308300"/>
          </a:xfrm>
        </p:spPr>
        <p:txBody>
          <a:bodyPr/>
          <a:lstStyle/>
          <a:p>
            <a:pPr algn="ctr"/>
            <a:r>
              <a:rPr lang="en-NL" dirty="0"/>
              <a:t>Tim </a:t>
            </a:r>
          </a:p>
          <a:p>
            <a:pPr algn="ctr"/>
            <a:r>
              <a:rPr lang="en-NL" dirty="0"/>
              <a:t>Huijsmans</a:t>
            </a:r>
          </a:p>
          <a:p>
            <a:pPr algn="ctr"/>
            <a:endParaRPr lang="en-NL" dirty="0"/>
          </a:p>
          <a:p>
            <a:pPr algn="ctr"/>
            <a:r>
              <a:rPr lang="en-NL" dirty="0"/>
              <a:t>Natuurkunde</a:t>
            </a:r>
          </a:p>
        </p:txBody>
      </p:sp>
    </p:spTree>
    <p:extLst>
      <p:ext uri="{BB962C8B-B14F-4D97-AF65-F5344CB8AC3E}">
        <p14:creationId xmlns:p14="http://schemas.microsoft.com/office/powerpoint/2010/main" val="3254389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Title 2"/>
          <p:cNvSpPr>
            <a:spLocks noGrp="1"/>
          </p:cNvSpPr>
          <p:nvPr>
            <p:ph type="title"/>
          </p:nvPr>
        </p:nvSpPr>
        <p:spPr/>
        <p:txBody>
          <a:bodyPr/>
          <a:lstStyle/>
          <a:p>
            <a:r>
              <a:rPr lang="en-US" dirty="0" err="1"/>
              <a:t>Introductie</a:t>
            </a:r>
            <a:r>
              <a:rPr lang="en-US" dirty="0"/>
              <a:t> - case </a:t>
            </a:r>
          </a:p>
        </p:txBody>
      </p:sp>
    </p:spTree>
    <p:extLst>
      <p:ext uri="{BB962C8B-B14F-4D97-AF65-F5344CB8AC3E}">
        <p14:creationId xmlns:p14="http://schemas.microsoft.com/office/powerpoint/2010/main" val="2817068785"/>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Title 2"/>
          <p:cNvSpPr>
            <a:spLocks noGrp="1"/>
          </p:cNvSpPr>
          <p:nvPr>
            <p:ph type="title"/>
          </p:nvPr>
        </p:nvSpPr>
        <p:spPr/>
        <p:txBody>
          <a:bodyPr/>
          <a:lstStyle/>
          <a:p>
            <a:r>
              <a:rPr lang="en-US" dirty="0" err="1"/>
              <a:t>Introductie</a:t>
            </a:r>
            <a:r>
              <a:rPr lang="en-US" dirty="0"/>
              <a:t> - case context</a:t>
            </a:r>
          </a:p>
        </p:txBody>
      </p:sp>
    </p:spTree>
    <p:extLst>
      <p:ext uri="{BB962C8B-B14F-4D97-AF65-F5344CB8AC3E}">
        <p14:creationId xmlns:p14="http://schemas.microsoft.com/office/powerpoint/2010/main" val="2994434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Title 2"/>
          <p:cNvSpPr>
            <a:spLocks noGrp="1"/>
          </p:cNvSpPr>
          <p:nvPr>
            <p:ph type="title"/>
          </p:nvPr>
        </p:nvSpPr>
        <p:spPr/>
        <p:txBody>
          <a:bodyPr/>
          <a:lstStyle/>
          <a:p>
            <a:r>
              <a:rPr lang="en-US" dirty="0" err="1"/>
              <a:t>Introductie</a:t>
            </a:r>
            <a:r>
              <a:rPr lang="en-US" dirty="0"/>
              <a:t> - problem state</a:t>
            </a:r>
          </a:p>
        </p:txBody>
      </p:sp>
    </p:spTree>
    <p:extLst>
      <p:ext uri="{BB962C8B-B14F-4D97-AF65-F5344CB8AC3E}">
        <p14:creationId xmlns:p14="http://schemas.microsoft.com/office/powerpoint/2010/main" val="4125159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3" name="Title 2"/>
          <p:cNvSpPr>
            <a:spLocks noGrp="1"/>
          </p:cNvSpPr>
          <p:nvPr>
            <p:ph type="title"/>
          </p:nvPr>
        </p:nvSpPr>
        <p:spPr/>
        <p:txBody>
          <a:bodyPr/>
          <a:lstStyle/>
          <a:p>
            <a:r>
              <a:rPr lang="en-US" dirty="0" err="1"/>
              <a:t>Introductie</a:t>
            </a:r>
            <a:r>
              <a:rPr lang="en-US" dirty="0"/>
              <a:t> - constraints</a:t>
            </a:r>
          </a:p>
        </p:txBody>
      </p:sp>
    </p:spTree>
    <p:extLst>
      <p:ext uri="{BB962C8B-B14F-4D97-AF65-F5344CB8AC3E}">
        <p14:creationId xmlns:p14="http://schemas.microsoft.com/office/powerpoint/2010/main" val="2124363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panose="020B0604020202020204" pitchFamily="34" charset="0"/>
              <a:buChar char="•"/>
            </a:pPr>
            <a:r>
              <a:rPr lang="en-US" dirty="0"/>
              <a:t>Random</a:t>
            </a:r>
          </a:p>
          <a:p>
            <a:pPr marL="457200" indent="-457200">
              <a:buFont typeface="Arial" panose="020B0604020202020204" pitchFamily="34" charset="0"/>
              <a:buChar char="•"/>
            </a:pPr>
            <a:r>
              <a:rPr lang="en-US" dirty="0"/>
              <a:t>Greedy</a:t>
            </a:r>
          </a:p>
          <a:p>
            <a:pPr marL="457200" indent="-457200">
              <a:buFont typeface="Arial" panose="020B0604020202020204" pitchFamily="34" charset="0"/>
              <a:buChar char="•"/>
            </a:pPr>
            <a:r>
              <a:rPr lang="en-US" dirty="0"/>
              <a:t>Depth first</a:t>
            </a:r>
          </a:p>
          <a:p>
            <a:pPr marL="457200" indent="-457200">
              <a:buFont typeface="Arial" panose="020B0604020202020204" pitchFamily="34" charset="0"/>
              <a:buChar char="•"/>
            </a:pPr>
            <a:r>
              <a:rPr lang="en-US" dirty="0"/>
              <a:t>Breadth first</a:t>
            </a:r>
          </a:p>
          <a:p>
            <a:pPr marL="457200" indent="-457200">
              <a:buFont typeface="Arial" panose="020B0604020202020204" pitchFamily="34" charset="0"/>
              <a:buChar char="•"/>
            </a:pPr>
            <a:r>
              <a:rPr lang="en-US" dirty="0"/>
              <a:t>Hillclimber</a:t>
            </a:r>
          </a:p>
          <a:p>
            <a:endParaRPr lang="en-US" dirty="0"/>
          </a:p>
        </p:txBody>
      </p:sp>
      <p:sp>
        <p:nvSpPr>
          <p:cNvPr id="3" name="Title 2"/>
          <p:cNvSpPr>
            <a:spLocks noGrp="1"/>
          </p:cNvSpPr>
          <p:nvPr>
            <p:ph type="title"/>
          </p:nvPr>
        </p:nvSpPr>
        <p:spPr/>
        <p:txBody>
          <a:bodyPr/>
          <a:lstStyle/>
          <a:p>
            <a:r>
              <a:rPr lang="en-US" dirty="0" err="1"/>
              <a:t>Gebruikte</a:t>
            </a:r>
            <a:r>
              <a:rPr lang="en-US" dirty="0"/>
              <a:t> </a:t>
            </a:r>
            <a:r>
              <a:rPr lang="en-US" dirty="0" err="1"/>
              <a:t>methoden</a:t>
            </a:r>
            <a:endParaRPr lang="en-US" dirty="0"/>
          </a:p>
        </p:txBody>
      </p:sp>
    </p:spTree>
    <p:extLst>
      <p:ext uri="{BB962C8B-B14F-4D97-AF65-F5344CB8AC3E}">
        <p14:creationId xmlns:p14="http://schemas.microsoft.com/office/powerpoint/2010/main" val="6859948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ISPRING_RESOURCE_PATHS_HASH_PRESENTER" val="42456d2f5f5351937ece8a3df1ccd7879d11180"/>
</p:tagLst>
</file>

<file path=ppt/theme/theme1.xml><?xml version="1.0" encoding="utf-8"?>
<a:theme xmlns:a="http://schemas.openxmlformats.org/drawingml/2006/main" name="blank">
  <a:themeElements>
    <a:clrScheme name="UvA">
      <a:dk1>
        <a:srgbClr val="000000"/>
      </a:dk1>
      <a:lt1>
        <a:srgbClr val="FFFFFF"/>
      </a:lt1>
      <a:dk2>
        <a:srgbClr val="1F1D21"/>
      </a:dk2>
      <a:lt2>
        <a:srgbClr val="FFFFFF"/>
      </a:lt2>
      <a:accent1>
        <a:srgbClr val="751B68"/>
      </a:accent1>
      <a:accent2>
        <a:srgbClr val="BEB511"/>
      </a:accent2>
      <a:accent3>
        <a:srgbClr val="90003E"/>
      </a:accent3>
      <a:accent4>
        <a:srgbClr val="257835"/>
      </a:accent4>
      <a:accent5>
        <a:srgbClr val="004E92"/>
      </a:accent5>
      <a:accent6>
        <a:srgbClr val="E98300"/>
      </a:accent6>
      <a:hlink>
        <a:srgbClr val="009CDD"/>
      </a:hlink>
      <a:folHlink>
        <a:srgbClr val="954F72"/>
      </a:folHlink>
    </a:clrScheme>
    <a:fontScheme name="Custom 1">
      <a:majorFont>
        <a:latin typeface="Times New Roman"/>
        <a:ea typeface=""/>
        <a:cs typeface=""/>
      </a:majorFont>
      <a:minorFont>
        <a:latin typeface="Times New Roman"/>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nk.potx" id="{C320AE6F-90B4-4125-A65F-D68B28BE3E91}" vid="{F76EC411-5263-4E01-8EF3-9F95488A74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C1C7F1E87FA8848BBE681C5205F2FF7" ma:contentTypeVersion="" ma:contentTypeDescription="Create a new document." ma:contentTypeScope="" ma:versionID="addf0e1047a589fa898e4755259e0a04">
  <xsd:schema xmlns:xsd="http://www.w3.org/2001/XMLSchema" xmlns:xs="http://www.w3.org/2001/XMLSchema" xmlns:p="http://schemas.microsoft.com/office/2006/metadata/properties" xmlns:ns2="62260777-03a2-4acd-8b7f-b7cc27a56620" xmlns:ns3="f2760952-b3bb-408f-ace6-eb1e07642b86" targetNamespace="http://schemas.microsoft.com/office/2006/metadata/properties" ma:root="true" ma:fieldsID="2158c0218c8ddd7edc4a39cb947bbf17" ns2:_="" ns3:_="">
    <xsd:import namespace="62260777-03a2-4acd-8b7f-b7cc27a56620"/>
    <xsd:import namespace="f2760952-b3bb-408f-ace6-eb1e07642b86"/>
    <xsd:element name="properties">
      <xsd:complexType>
        <xsd:sequence>
          <xsd:element name="documentManagement">
            <xsd:complexType>
              <xsd:all>
                <xsd:element ref="ns2:SharedWithUsers" minOccurs="0"/>
                <xsd:element ref="ns3:SharingHintHash"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260777-03a2-4acd-8b7f-b7cc27a5662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2760952-b3bb-408f-ace6-eb1e07642b86" elementFormDefault="qualified">
    <xsd:import namespace="http://schemas.microsoft.com/office/2006/documentManagement/types"/>
    <xsd:import namespace="http://schemas.microsoft.com/office/infopath/2007/PartnerControls"/>
    <xsd:element name="SharingHintHash" ma:index="9" nillable="true" ma:displayName="Sharing Hint Hash" ma:description=""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DA0326-C6F9-40A3-894F-6061EE46E132}">
  <ds:schemaRefs>
    <ds:schemaRef ds:uri="http://schemas.microsoft.com/office/2006/metadata/properties"/>
    <ds:schemaRef ds:uri="f2760952-b3bb-408f-ace6-eb1e07642b86"/>
    <ds:schemaRef ds:uri="http://purl.org/dc/terms/"/>
    <ds:schemaRef ds:uri="http://schemas.openxmlformats.org/package/2006/metadata/core-properties"/>
    <ds:schemaRef ds:uri="http://schemas.microsoft.com/office/2006/documentManagement/types"/>
    <ds:schemaRef ds:uri="62260777-03a2-4acd-8b7f-b7cc27a56620"/>
    <ds:schemaRef ds:uri="http://purl.org/dc/elements/1.1/"/>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FE9D1BFF-6A8C-408A-BEBC-52C6F51246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2260777-03a2-4acd-8b7f-b7cc27a56620"/>
    <ds:schemaRef ds:uri="f2760952-b3bb-408f-ace6-eb1e07642b8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40B4EE-7306-4015-AD25-B4E5484321A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1528</TotalTime>
  <Words>546</Words>
  <Application>Microsoft Macintosh PowerPoint</Application>
  <PresentationFormat>Widescreen</PresentationFormat>
  <Paragraphs>100</Paragraphs>
  <Slides>28</Slides>
  <Notes>0</Notes>
  <HiddenSlides>5</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Times New Roman</vt:lpstr>
      <vt:lpstr>blank</vt:lpstr>
      <vt:lpstr>PowerPoint Presentation</vt:lpstr>
      <vt:lpstr>DELETEN VOOR PRESENTATIE: To Do’s</vt:lpstr>
      <vt:lpstr>DELETEN VOOR PRESENTATIE: requirements</vt:lpstr>
      <vt:lpstr>Introductie - team Profold</vt:lpstr>
      <vt:lpstr>Introductie - case </vt:lpstr>
      <vt:lpstr>Introductie - case context</vt:lpstr>
      <vt:lpstr>Introductie - problem state</vt:lpstr>
      <vt:lpstr>Introductie - constraints</vt:lpstr>
      <vt:lpstr>Gebruikte methoden</vt:lpstr>
      <vt:lpstr>Methode: Random</vt:lpstr>
      <vt:lpstr>Methode: Random - resultaten</vt:lpstr>
      <vt:lpstr>Methode: Greedy</vt:lpstr>
      <vt:lpstr>Methode: Greedy - resultaten</vt:lpstr>
      <vt:lpstr>Methode: Depth first</vt:lpstr>
      <vt:lpstr>Methode: Depth first - resultaten</vt:lpstr>
      <vt:lpstr>Methode: Breadth first</vt:lpstr>
      <vt:lpstr>Methode: Breadth first - resultaten</vt:lpstr>
      <vt:lpstr>Methode: Hillclimber</vt:lpstr>
      <vt:lpstr>Methode: Hillclimber - resultaten</vt:lpstr>
      <vt:lpstr>Resultaten vergeleken (…/qN)</vt:lpstr>
      <vt:lpstr>Resultaten vergeleken (…/qN)</vt:lpstr>
      <vt:lpstr>Resultaten vergeleken (…/qN)</vt:lpstr>
      <vt:lpstr>Dank voor jullie aandacht</vt:lpstr>
      <vt:lpstr>Algorithms</vt:lpstr>
      <vt:lpstr>Even voorstellen</vt:lpstr>
      <vt:lpstr>Korte titel</vt:lpstr>
      <vt:lpstr>Klik hier om een titel in de voegen</vt:lpstr>
      <vt:lpstr>Klik hier om een titel toe te voegen</vt:lpstr>
    </vt:vector>
  </TitlesOfParts>
  <Manager>Chevelie Vermaning</Manager>
  <Company>Universiteit van Amsterdam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Klik hier om een titel in te voegen</dc:title>
  <dc:creator>Vermaning, Chevelie</dc:creator>
  <dc:description>Deze invoegtoepassing bevat additionele hulpmiddelen voor UvA presentaties. _x000d_
version: 0.1- 2018 MAART, revision: 1340_x000d_
Last save date: 8-3-2018 12:52:14, last saved by: Martin Drenth</dc:description>
  <cp:lastModifiedBy>Ivo van der Zeyst</cp:lastModifiedBy>
  <cp:revision>48</cp:revision>
  <dcterms:created xsi:type="dcterms:W3CDTF">2018-09-13T12:16:30Z</dcterms:created>
  <dcterms:modified xsi:type="dcterms:W3CDTF">2020-06-22T15:11:56Z</dcterms:modified>
  <cp:version>0.1- 2018 MAART</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0x0101000C1C7F1E87FA8848BBE681C5205F2FF7</vt:lpwstr>
  </property>
</Properties>
</file>